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3"/>
  </p:notesMasterIdLst>
  <p:sldIdLst>
    <p:sldId id="258" r:id="rId2"/>
  </p:sldIdLst>
  <p:sldSz cx="43891200" cy="32918400"/>
  <p:notesSz cx="6858000" cy="9144000"/>
  <p:defaultTextStyle>
    <a:defPPr>
      <a:defRPr lang="en-US"/>
    </a:defPPr>
    <a:lvl1pPr marL="0" algn="l" defTabSz="3686857" rtl="0" eaLnBrk="1" latinLnBrk="0" hangingPunct="1">
      <a:defRPr sz="7257" kern="1200">
        <a:solidFill>
          <a:schemeClr val="tx1"/>
        </a:solidFill>
        <a:latin typeface="+mn-lt"/>
        <a:ea typeface="+mn-ea"/>
        <a:cs typeface="+mn-cs"/>
      </a:defRPr>
    </a:lvl1pPr>
    <a:lvl2pPr marL="1843428" algn="l" defTabSz="3686857" rtl="0" eaLnBrk="1" latinLnBrk="0" hangingPunct="1">
      <a:defRPr sz="7257" kern="1200">
        <a:solidFill>
          <a:schemeClr val="tx1"/>
        </a:solidFill>
        <a:latin typeface="+mn-lt"/>
        <a:ea typeface="+mn-ea"/>
        <a:cs typeface="+mn-cs"/>
      </a:defRPr>
    </a:lvl2pPr>
    <a:lvl3pPr marL="3686857" algn="l" defTabSz="3686857" rtl="0" eaLnBrk="1" latinLnBrk="0" hangingPunct="1">
      <a:defRPr sz="7257" kern="1200">
        <a:solidFill>
          <a:schemeClr val="tx1"/>
        </a:solidFill>
        <a:latin typeface="+mn-lt"/>
        <a:ea typeface="+mn-ea"/>
        <a:cs typeface="+mn-cs"/>
      </a:defRPr>
    </a:lvl3pPr>
    <a:lvl4pPr marL="5530286" algn="l" defTabSz="3686857" rtl="0" eaLnBrk="1" latinLnBrk="0" hangingPunct="1">
      <a:defRPr sz="7257" kern="1200">
        <a:solidFill>
          <a:schemeClr val="tx1"/>
        </a:solidFill>
        <a:latin typeface="+mn-lt"/>
        <a:ea typeface="+mn-ea"/>
        <a:cs typeface="+mn-cs"/>
      </a:defRPr>
    </a:lvl4pPr>
    <a:lvl5pPr marL="7373714" algn="l" defTabSz="3686857" rtl="0" eaLnBrk="1" latinLnBrk="0" hangingPunct="1">
      <a:defRPr sz="7257" kern="1200">
        <a:solidFill>
          <a:schemeClr val="tx1"/>
        </a:solidFill>
        <a:latin typeface="+mn-lt"/>
        <a:ea typeface="+mn-ea"/>
        <a:cs typeface="+mn-cs"/>
      </a:defRPr>
    </a:lvl5pPr>
    <a:lvl6pPr marL="9217143" algn="l" defTabSz="3686857" rtl="0" eaLnBrk="1" latinLnBrk="0" hangingPunct="1">
      <a:defRPr sz="7257" kern="1200">
        <a:solidFill>
          <a:schemeClr val="tx1"/>
        </a:solidFill>
        <a:latin typeface="+mn-lt"/>
        <a:ea typeface="+mn-ea"/>
        <a:cs typeface="+mn-cs"/>
      </a:defRPr>
    </a:lvl6pPr>
    <a:lvl7pPr marL="11060571" algn="l" defTabSz="3686857" rtl="0" eaLnBrk="1" latinLnBrk="0" hangingPunct="1">
      <a:defRPr sz="7257" kern="1200">
        <a:solidFill>
          <a:schemeClr val="tx1"/>
        </a:solidFill>
        <a:latin typeface="+mn-lt"/>
        <a:ea typeface="+mn-ea"/>
        <a:cs typeface="+mn-cs"/>
      </a:defRPr>
    </a:lvl7pPr>
    <a:lvl8pPr marL="12904000" algn="l" defTabSz="3686857" rtl="0" eaLnBrk="1" latinLnBrk="0" hangingPunct="1">
      <a:defRPr sz="7257" kern="1200">
        <a:solidFill>
          <a:schemeClr val="tx1"/>
        </a:solidFill>
        <a:latin typeface="+mn-lt"/>
        <a:ea typeface="+mn-ea"/>
        <a:cs typeface="+mn-cs"/>
      </a:defRPr>
    </a:lvl8pPr>
    <a:lvl9pPr marL="14747429" algn="l" defTabSz="3686857" rtl="0" eaLnBrk="1" latinLnBrk="0" hangingPunct="1">
      <a:defRPr sz="7257"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A62A0"/>
    <a:srgbClr val="DF8A04"/>
    <a:srgbClr val="1E6FB8"/>
    <a:srgbClr val="FFFFFF"/>
    <a:srgbClr val="4C85B4"/>
    <a:srgbClr val="FBB94B"/>
    <a:srgbClr val="4472C4"/>
    <a:srgbClr val="023F78"/>
    <a:srgbClr val="024A8C"/>
    <a:srgbClr val="E08B0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233" autoAdjust="0"/>
    <p:restoredTop sz="94649"/>
  </p:normalViewPr>
  <p:slideViewPr>
    <p:cSldViewPr snapToGrid="0" snapToObjects="1">
      <p:cViewPr>
        <p:scale>
          <a:sx n="33" d="100"/>
          <a:sy n="33" d="100"/>
        </p:scale>
        <p:origin x="-950" y="-2573"/>
      </p:cViewPr>
      <p:guideLst/>
    </p:cSldViewPr>
  </p:slideViewPr>
  <p:notesTextViewPr>
    <p:cViewPr>
      <p:scale>
        <a:sx n="66" d="100"/>
        <a:sy n="66" d="100"/>
      </p:scale>
      <p:origin x="0" y="0"/>
    </p:cViewPr>
  </p:notesTextViewPr>
  <p:gridSpacing cx="72008" cy="72008"/>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manualLayout>
          <c:xMode val="edge"/>
          <c:yMode val="edge"/>
          <c:x val="1.2779092293782137E-3"/>
          <c:y val="9.6937290478061131E-3"/>
        </c:manualLayout>
      </c:layout>
      <c:overlay val="0"/>
      <c:spPr>
        <a:noFill/>
        <a:ln>
          <a:noFill/>
        </a:ln>
        <a:effectLst/>
      </c:spPr>
      <c:txPr>
        <a:bodyPr rot="0" spcFirstLastPara="1" vertOverflow="ellipsis" vert="horz" wrap="square" anchor="ctr" anchorCtr="1"/>
        <a:lstStyle/>
        <a:p>
          <a:pPr>
            <a:defRPr sz="2200" b="1" i="0" u="none" strike="noStrike" kern="1200" baseline="0">
              <a:solidFill>
                <a:schemeClr val="dk1">
                  <a:lumMod val="65000"/>
                  <a:lumOff val="35000"/>
                </a:schemeClr>
              </a:solidFill>
              <a:latin typeface="+mn-lt"/>
              <a:ea typeface="+mn-ea"/>
              <a:cs typeface="+mn-cs"/>
            </a:defRPr>
          </a:pPr>
          <a:endParaRPr lang="fr-FR"/>
        </a:p>
      </c:txPr>
    </c:title>
    <c:autoTitleDeleted val="0"/>
    <c:view3D>
      <c:rotX val="50"/>
      <c:rotY val="0"/>
      <c:depthPercent val="100"/>
      <c:rAngAx val="0"/>
      <c:perspective val="6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9.6841109785760751E-4"/>
          <c:y val="7.9212394556729376E-2"/>
          <c:w val="0.99903155709558222"/>
          <c:h val="0.88735239022131718"/>
        </c:manualLayout>
      </c:layout>
      <c:pie3DChart>
        <c:varyColors val="1"/>
        <c:ser>
          <c:idx val="0"/>
          <c:order val="0"/>
          <c:tx>
            <c:strRef>
              <c:f>Sheet1!$B$1</c:f>
              <c:strCache>
                <c:ptCount val="1"/>
                <c:pt idx="0">
                  <c:v>Budget Use</c:v>
                </c:pt>
              </c:strCache>
            </c:strRef>
          </c:tx>
          <c:dPt>
            <c:idx val="0"/>
            <c:bubble3D val="0"/>
            <c:spPr>
              <a:solidFill>
                <a:schemeClr val="accent1"/>
              </a:solidFill>
              <a:ln>
                <a:noFill/>
              </a:ln>
              <a:effectLst>
                <a:outerShdw blurRad="88900" sx="102000" sy="102000" algn="ctr" rotWithShape="0">
                  <a:prstClr val="black">
                    <a:alpha val="20000"/>
                  </a:prstClr>
                </a:outerShdw>
              </a:effectLst>
              <a:scene3d>
                <a:camera prst="orthographicFront"/>
                <a:lightRig rig="threePt" dir="t"/>
              </a:scene3d>
              <a:sp3d prstMaterial="matte"/>
            </c:spPr>
            <c:extLst>
              <c:ext xmlns:c16="http://schemas.microsoft.com/office/drawing/2014/chart" uri="{C3380CC4-5D6E-409C-BE32-E72D297353CC}">
                <c16:uniqueId val="{00000001-0CFD-49F6-9C30-E6A1B2F42D23}"/>
              </c:ext>
            </c:extLst>
          </c:dPt>
          <c:dPt>
            <c:idx val="1"/>
            <c:bubble3D val="0"/>
            <c:spPr>
              <a:solidFill>
                <a:schemeClr val="accent2"/>
              </a:solidFill>
              <a:ln>
                <a:noFill/>
              </a:ln>
              <a:effectLst>
                <a:outerShdw blurRad="88900" sx="102000" sy="102000" algn="ctr" rotWithShape="0">
                  <a:prstClr val="black">
                    <a:alpha val="20000"/>
                  </a:prstClr>
                </a:outerShdw>
              </a:effectLst>
              <a:scene3d>
                <a:camera prst="orthographicFront"/>
                <a:lightRig rig="threePt" dir="t"/>
              </a:scene3d>
              <a:sp3d prstMaterial="matte"/>
            </c:spPr>
            <c:extLst>
              <c:ext xmlns:c16="http://schemas.microsoft.com/office/drawing/2014/chart" uri="{C3380CC4-5D6E-409C-BE32-E72D297353CC}">
                <c16:uniqueId val="{00000003-0CFD-49F6-9C30-E6A1B2F42D23}"/>
              </c:ext>
            </c:extLst>
          </c:dPt>
          <c:dPt>
            <c:idx val="2"/>
            <c:bubble3D val="0"/>
            <c:spPr>
              <a:solidFill>
                <a:schemeClr val="accent3"/>
              </a:solidFill>
              <a:ln>
                <a:noFill/>
              </a:ln>
              <a:effectLst>
                <a:outerShdw blurRad="88900" sx="102000" sy="102000" algn="ctr" rotWithShape="0">
                  <a:prstClr val="black">
                    <a:alpha val="20000"/>
                  </a:prstClr>
                </a:outerShdw>
              </a:effectLst>
              <a:scene3d>
                <a:camera prst="orthographicFront"/>
                <a:lightRig rig="threePt" dir="t"/>
              </a:scene3d>
              <a:sp3d prstMaterial="matte"/>
            </c:spPr>
            <c:extLst>
              <c:ext xmlns:c16="http://schemas.microsoft.com/office/drawing/2014/chart" uri="{C3380CC4-5D6E-409C-BE32-E72D297353CC}">
                <c16:uniqueId val="{00000005-0CFD-49F6-9C30-E6A1B2F42D23}"/>
              </c:ext>
            </c:extLst>
          </c:dPt>
          <c:dPt>
            <c:idx val="3"/>
            <c:bubble3D val="0"/>
            <c:spPr>
              <a:solidFill>
                <a:schemeClr val="accent4"/>
              </a:solidFill>
              <a:ln>
                <a:noFill/>
              </a:ln>
              <a:effectLst>
                <a:outerShdw blurRad="88900" sx="102000" sy="102000" algn="ctr" rotWithShape="0">
                  <a:prstClr val="black">
                    <a:alpha val="20000"/>
                  </a:prstClr>
                </a:outerShdw>
              </a:effectLst>
              <a:scene3d>
                <a:camera prst="orthographicFront"/>
                <a:lightRig rig="threePt" dir="t"/>
              </a:scene3d>
              <a:sp3d prstMaterial="matte"/>
            </c:spPr>
            <c:extLst>
              <c:ext xmlns:c16="http://schemas.microsoft.com/office/drawing/2014/chart" uri="{C3380CC4-5D6E-409C-BE32-E72D297353CC}">
                <c16:uniqueId val="{00000007-0CFD-49F6-9C30-E6A1B2F42D23}"/>
              </c:ext>
            </c:extLst>
          </c:dPt>
          <c:dPt>
            <c:idx val="4"/>
            <c:bubble3D val="0"/>
            <c:spPr>
              <a:solidFill>
                <a:schemeClr val="accent5"/>
              </a:solidFill>
              <a:ln>
                <a:noFill/>
              </a:ln>
              <a:effectLst>
                <a:outerShdw blurRad="88900" sx="102000" sy="102000" algn="ctr" rotWithShape="0">
                  <a:prstClr val="black">
                    <a:alpha val="20000"/>
                  </a:prstClr>
                </a:outerShdw>
              </a:effectLst>
              <a:scene3d>
                <a:camera prst="orthographicFront"/>
                <a:lightRig rig="threePt" dir="t"/>
              </a:scene3d>
              <a:sp3d prstMaterial="matte"/>
            </c:spPr>
            <c:extLst>
              <c:ext xmlns:c16="http://schemas.microsoft.com/office/drawing/2014/chart" uri="{C3380CC4-5D6E-409C-BE32-E72D297353CC}">
                <c16:uniqueId val="{00000009-0CFD-49F6-9C30-E6A1B2F42D23}"/>
              </c:ext>
            </c:extLst>
          </c:dPt>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fr-FR"/>
              </a:p>
            </c:txPr>
            <c:dLblPos val="inEnd"/>
            <c:showLegendKey val="0"/>
            <c:showVal val="0"/>
            <c:showCatName val="1"/>
            <c:showSerName val="0"/>
            <c:showPercent val="1"/>
            <c:showBubbleSize val="0"/>
            <c:showLeaderLines val="1"/>
            <c:leaderLines>
              <c:spPr>
                <a:ln w="9525" cap="flat" cmpd="sng" algn="ctr">
                  <a:solidFill>
                    <a:schemeClr val="dk1">
                      <a:lumMod val="35000"/>
                      <a:lumOff val="65000"/>
                    </a:schemeClr>
                  </a:solidFill>
                  <a:round/>
                </a:ln>
                <a:effectLst/>
              </c:spPr>
            </c:leaderLines>
            <c:extLst>
              <c:ext xmlns:c15="http://schemas.microsoft.com/office/drawing/2012/chart" uri="{CE6537A1-D6FC-4f65-9D91-7224C49458BB}"/>
            </c:extLst>
          </c:dLbls>
          <c:cat>
            <c:strRef>
              <c:f>Sheet1!$A$2:$A$6</c:f>
              <c:strCache>
                <c:ptCount val="5"/>
                <c:pt idx="0">
                  <c:v>Software</c:v>
                </c:pt>
                <c:pt idx="1">
                  <c:v>Hardware</c:v>
                </c:pt>
                <c:pt idx="2">
                  <c:v>Testing</c:v>
                </c:pt>
                <c:pt idx="3">
                  <c:v>Documentation</c:v>
                </c:pt>
                <c:pt idx="4">
                  <c:v>Unused</c:v>
                </c:pt>
              </c:strCache>
            </c:strRef>
          </c:cat>
          <c:val>
            <c:numRef>
              <c:f>Sheet1!$B$2:$B$6</c:f>
              <c:numCache>
                <c:formatCode>General</c:formatCode>
                <c:ptCount val="5"/>
                <c:pt idx="0">
                  <c:v>108</c:v>
                </c:pt>
                <c:pt idx="1">
                  <c:v>54</c:v>
                </c:pt>
                <c:pt idx="2">
                  <c:v>48</c:v>
                </c:pt>
                <c:pt idx="3">
                  <c:v>54</c:v>
                </c:pt>
                <c:pt idx="4">
                  <c:v>6</c:v>
                </c:pt>
              </c:numCache>
            </c:numRef>
          </c:val>
          <c:extLst>
            <c:ext xmlns:c16="http://schemas.microsoft.com/office/drawing/2014/chart" uri="{C3380CC4-5D6E-409C-BE32-E72D297353CC}">
              <c16:uniqueId val="{00000000-BBAA-4FFD-A8AF-4E0D9F3080D7}"/>
            </c:ext>
          </c:extLst>
        </c:ser>
        <c:dLbls>
          <c:dLblPos val="inEnd"/>
          <c:showLegendKey val="0"/>
          <c:showVal val="0"/>
          <c:showCatName val="0"/>
          <c:showSerName val="0"/>
          <c:showPercent val="1"/>
          <c:showBubbleSize val="0"/>
          <c:showLeaderLines val="1"/>
        </c:dLbls>
      </c:pie3DChart>
      <c:spPr>
        <a:noFill/>
        <a:ln>
          <a:noFill/>
        </a:ln>
        <a:effectLst/>
      </c:spPr>
    </c:plotArea>
    <c:legend>
      <c:legendPos val="b"/>
      <c:overlay val="0"/>
      <c:spPr>
        <a:solidFill>
          <a:schemeClr val="lt1">
            <a:alpha val="78000"/>
          </a:schemeClr>
        </a:solidFill>
        <a:ln>
          <a:noFill/>
        </a:ln>
        <a:effectLst/>
      </c:spPr>
      <c:txPr>
        <a:bodyPr rot="0" spcFirstLastPara="1" vertOverflow="ellipsis" vert="horz" wrap="square" anchor="ctr" anchorCtr="1"/>
        <a:lstStyle/>
        <a:p>
          <a:pPr>
            <a:defRPr sz="1197" b="0" i="0" u="none" strike="noStrike" kern="1200" baseline="0">
              <a:solidFill>
                <a:schemeClr val="dk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pattFill prst="dkDnDiag">
      <a:fgClr>
        <a:schemeClr val="lt1">
          <a:lumMod val="95000"/>
        </a:schemeClr>
      </a:fgClr>
      <a:bgClr>
        <a:schemeClr val="lt1"/>
      </a:bgClr>
    </a:pattFill>
    <a:ln w="9525" cap="flat" cmpd="sng" algn="ctr">
      <a:solidFill>
        <a:schemeClr val="dk1">
          <a:lumMod val="15000"/>
          <a:lumOff val="85000"/>
        </a:schemeClr>
      </a:solidFill>
      <a:round/>
    </a:ln>
    <a:effectLst/>
  </c:spPr>
  <c:txPr>
    <a:bodyPr/>
    <a:lstStyle/>
    <a:p>
      <a:pPr>
        <a:defRPr/>
      </a:pPr>
      <a:endParaRPr lang="fr-FR"/>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6600" b="0" i="0" u="none" strike="noStrike" kern="1200" spc="0" baseline="0">
                <a:solidFill>
                  <a:schemeClr val="tx1">
                    <a:lumMod val="65000"/>
                    <a:lumOff val="35000"/>
                  </a:schemeClr>
                </a:solidFill>
                <a:latin typeface="+mn-lt"/>
                <a:ea typeface="+mn-ea"/>
                <a:cs typeface="+mn-cs"/>
              </a:defRPr>
            </a:pPr>
            <a:r>
              <a:rPr lang="en-CA" sz="3600" dirty="0"/>
              <a:t>Weekly</a:t>
            </a:r>
            <a:r>
              <a:rPr lang="en-CA" sz="3600" baseline="0" dirty="0"/>
              <a:t> Budget Distribution</a:t>
            </a:r>
            <a:endParaRPr lang="en-CA" sz="3600" dirty="0"/>
          </a:p>
        </c:rich>
      </c:tx>
      <c:layout>
        <c:manualLayout>
          <c:xMode val="edge"/>
          <c:yMode val="edge"/>
          <c:x val="0.18896678647743975"/>
          <c:y val="0"/>
        </c:manualLayout>
      </c:layout>
      <c:overlay val="0"/>
      <c:spPr>
        <a:noFill/>
        <a:ln>
          <a:noFill/>
        </a:ln>
        <a:effectLst/>
      </c:spPr>
      <c:txPr>
        <a:bodyPr rot="0" spcFirstLastPara="1" vertOverflow="ellipsis" vert="horz" wrap="square" anchor="ctr" anchorCtr="1"/>
        <a:lstStyle/>
        <a:p>
          <a:pPr>
            <a:defRPr sz="6600" b="0" i="0" u="none" strike="noStrike" kern="1200" spc="0" baseline="0">
              <a:solidFill>
                <a:schemeClr val="tx1">
                  <a:lumMod val="65000"/>
                  <a:lumOff val="35000"/>
                </a:schemeClr>
              </a:solidFill>
              <a:latin typeface="+mn-lt"/>
              <a:ea typeface="+mn-ea"/>
              <a:cs typeface="+mn-cs"/>
            </a:defRPr>
          </a:pPr>
          <a:endParaRPr lang="fr-FR"/>
        </a:p>
      </c:txPr>
    </c:title>
    <c:autoTitleDeleted val="0"/>
    <c:plotArea>
      <c:layout/>
      <c:barChart>
        <c:barDir val="bar"/>
        <c:grouping val="stacked"/>
        <c:varyColors val="0"/>
        <c:ser>
          <c:idx val="0"/>
          <c:order val="0"/>
          <c:tx>
            <c:strRef>
              <c:f>Sheet1!$B$1</c:f>
              <c:strCache>
                <c:ptCount val="1"/>
                <c:pt idx="0">
                  <c:v>Week 1</c:v>
                </c:pt>
              </c:strCache>
            </c:strRef>
          </c:tx>
          <c:spPr>
            <a:solidFill>
              <a:schemeClr val="accent1"/>
            </a:solidFill>
            <a:ln>
              <a:noFill/>
            </a:ln>
            <a:effectLst/>
          </c:spPr>
          <c:invertIfNegative val="0"/>
          <c:cat>
            <c:strRef>
              <c:f>Sheet1!$A$2:$A$7</c:f>
              <c:strCache>
                <c:ptCount val="6"/>
                <c:pt idx="0">
                  <c:v>Maxime</c:v>
                </c:pt>
                <c:pt idx="1">
                  <c:v>Irmak</c:v>
                </c:pt>
                <c:pt idx="2">
                  <c:v>Yi</c:v>
                </c:pt>
                <c:pt idx="3">
                  <c:v>Ameer</c:v>
                </c:pt>
                <c:pt idx="4">
                  <c:v>Spencer</c:v>
                </c:pt>
                <c:pt idx="5">
                  <c:v>Nada</c:v>
                </c:pt>
              </c:strCache>
            </c:strRef>
          </c:cat>
          <c:val>
            <c:numRef>
              <c:f>Sheet1!$B$2:$B$7</c:f>
              <c:numCache>
                <c:formatCode>General</c:formatCode>
                <c:ptCount val="6"/>
                <c:pt idx="0">
                  <c:v>7</c:v>
                </c:pt>
                <c:pt idx="1">
                  <c:v>6</c:v>
                </c:pt>
                <c:pt idx="2">
                  <c:v>7</c:v>
                </c:pt>
                <c:pt idx="3">
                  <c:v>6</c:v>
                </c:pt>
                <c:pt idx="4">
                  <c:v>7</c:v>
                </c:pt>
                <c:pt idx="5">
                  <c:v>7</c:v>
                </c:pt>
              </c:numCache>
            </c:numRef>
          </c:val>
          <c:extLst>
            <c:ext xmlns:c16="http://schemas.microsoft.com/office/drawing/2014/chart" uri="{C3380CC4-5D6E-409C-BE32-E72D297353CC}">
              <c16:uniqueId val="{00000000-7BBD-47F9-9B4D-4695101A062D}"/>
            </c:ext>
          </c:extLst>
        </c:ser>
        <c:ser>
          <c:idx val="1"/>
          <c:order val="1"/>
          <c:tx>
            <c:strRef>
              <c:f>Sheet1!$C$1</c:f>
              <c:strCache>
                <c:ptCount val="1"/>
                <c:pt idx="0">
                  <c:v>Week 2</c:v>
                </c:pt>
              </c:strCache>
            </c:strRef>
          </c:tx>
          <c:spPr>
            <a:solidFill>
              <a:schemeClr val="accent3"/>
            </a:solidFill>
            <a:ln>
              <a:noFill/>
            </a:ln>
            <a:effectLst/>
          </c:spPr>
          <c:invertIfNegative val="0"/>
          <c:cat>
            <c:strRef>
              <c:f>Sheet1!$A$2:$A$7</c:f>
              <c:strCache>
                <c:ptCount val="6"/>
                <c:pt idx="0">
                  <c:v>Maxime</c:v>
                </c:pt>
                <c:pt idx="1">
                  <c:v>Irmak</c:v>
                </c:pt>
                <c:pt idx="2">
                  <c:v>Yi</c:v>
                </c:pt>
                <c:pt idx="3">
                  <c:v>Ameer</c:v>
                </c:pt>
                <c:pt idx="4">
                  <c:v>Spencer</c:v>
                </c:pt>
                <c:pt idx="5">
                  <c:v>Nada</c:v>
                </c:pt>
              </c:strCache>
            </c:strRef>
          </c:cat>
          <c:val>
            <c:numRef>
              <c:f>Sheet1!$C$2:$C$7</c:f>
              <c:numCache>
                <c:formatCode>General</c:formatCode>
                <c:ptCount val="6"/>
                <c:pt idx="0">
                  <c:v>9</c:v>
                </c:pt>
                <c:pt idx="1">
                  <c:v>6</c:v>
                </c:pt>
                <c:pt idx="2">
                  <c:v>7</c:v>
                </c:pt>
                <c:pt idx="3">
                  <c:v>6</c:v>
                </c:pt>
                <c:pt idx="4">
                  <c:v>8</c:v>
                </c:pt>
                <c:pt idx="5">
                  <c:v>6</c:v>
                </c:pt>
              </c:numCache>
            </c:numRef>
          </c:val>
          <c:extLst>
            <c:ext xmlns:c16="http://schemas.microsoft.com/office/drawing/2014/chart" uri="{C3380CC4-5D6E-409C-BE32-E72D297353CC}">
              <c16:uniqueId val="{00000001-7BBD-47F9-9B4D-4695101A062D}"/>
            </c:ext>
          </c:extLst>
        </c:ser>
        <c:ser>
          <c:idx val="2"/>
          <c:order val="2"/>
          <c:tx>
            <c:strRef>
              <c:f>Sheet1!$D$1</c:f>
              <c:strCache>
                <c:ptCount val="1"/>
                <c:pt idx="0">
                  <c:v>Week 3</c:v>
                </c:pt>
              </c:strCache>
            </c:strRef>
          </c:tx>
          <c:spPr>
            <a:solidFill>
              <a:schemeClr val="accent5"/>
            </a:solidFill>
            <a:ln>
              <a:noFill/>
            </a:ln>
            <a:effectLst/>
          </c:spPr>
          <c:invertIfNegative val="0"/>
          <c:cat>
            <c:strRef>
              <c:f>Sheet1!$A$2:$A$7</c:f>
              <c:strCache>
                <c:ptCount val="6"/>
                <c:pt idx="0">
                  <c:v>Maxime</c:v>
                </c:pt>
                <c:pt idx="1">
                  <c:v>Irmak</c:v>
                </c:pt>
                <c:pt idx="2">
                  <c:v>Yi</c:v>
                </c:pt>
                <c:pt idx="3">
                  <c:v>Ameer</c:v>
                </c:pt>
                <c:pt idx="4">
                  <c:v>Spencer</c:v>
                </c:pt>
                <c:pt idx="5">
                  <c:v>Nada</c:v>
                </c:pt>
              </c:strCache>
            </c:strRef>
          </c:cat>
          <c:val>
            <c:numRef>
              <c:f>Sheet1!$D$2:$D$7</c:f>
              <c:numCache>
                <c:formatCode>General</c:formatCode>
                <c:ptCount val="6"/>
                <c:pt idx="0">
                  <c:v>9</c:v>
                </c:pt>
                <c:pt idx="1">
                  <c:v>8</c:v>
                </c:pt>
                <c:pt idx="2">
                  <c:v>9</c:v>
                </c:pt>
                <c:pt idx="3">
                  <c:v>4</c:v>
                </c:pt>
                <c:pt idx="4">
                  <c:v>8</c:v>
                </c:pt>
                <c:pt idx="5">
                  <c:v>5</c:v>
                </c:pt>
              </c:numCache>
            </c:numRef>
          </c:val>
          <c:extLst>
            <c:ext xmlns:c16="http://schemas.microsoft.com/office/drawing/2014/chart" uri="{C3380CC4-5D6E-409C-BE32-E72D297353CC}">
              <c16:uniqueId val="{00000002-7BBD-47F9-9B4D-4695101A062D}"/>
            </c:ext>
          </c:extLst>
        </c:ser>
        <c:ser>
          <c:idx val="3"/>
          <c:order val="3"/>
          <c:tx>
            <c:strRef>
              <c:f>Sheet1!$E$1</c:f>
              <c:strCache>
                <c:ptCount val="1"/>
                <c:pt idx="0">
                  <c:v>Week 4</c:v>
                </c:pt>
              </c:strCache>
            </c:strRef>
          </c:tx>
          <c:spPr>
            <a:solidFill>
              <a:schemeClr val="accent1">
                <a:lumMod val="60000"/>
              </a:schemeClr>
            </a:solidFill>
            <a:ln>
              <a:noFill/>
            </a:ln>
            <a:effectLst/>
          </c:spPr>
          <c:invertIfNegative val="0"/>
          <c:cat>
            <c:strRef>
              <c:f>Sheet1!$A$2:$A$7</c:f>
              <c:strCache>
                <c:ptCount val="6"/>
                <c:pt idx="0">
                  <c:v>Maxime</c:v>
                </c:pt>
                <c:pt idx="1">
                  <c:v>Irmak</c:v>
                </c:pt>
                <c:pt idx="2">
                  <c:v>Yi</c:v>
                </c:pt>
                <c:pt idx="3">
                  <c:v>Ameer</c:v>
                </c:pt>
                <c:pt idx="4">
                  <c:v>Spencer</c:v>
                </c:pt>
                <c:pt idx="5">
                  <c:v>Nada</c:v>
                </c:pt>
              </c:strCache>
            </c:strRef>
          </c:cat>
          <c:val>
            <c:numRef>
              <c:f>Sheet1!$E$2:$E$7</c:f>
              <c:numCache>
                <c:formatCode>General</c:formatCode>
                <c:ptCount val="6"/>
                <c:pt idx="0">
                  <c:v>10</c:v>
                </c:pt>
                <c:pt idx="1">
                  <c:v>10</c:v>
                </c:pt>
                <c:pt idx="2">
                  <c:v>10</c:v>
                </c:pt>
                <c:pt idx="3">
                  <c:v>10</c:v>
                </c:pt>
                <c:pt idx="4">
                  <c:v>10</c:v>
                </c:pt>
                <c:pt idx="5">
                  <c:v>8</c:v>
                </c:pt>
              </c:numCache>
            </c:numRef>
          </c:val>
          <c:extLst>
            <c:ext xmlns:c16="http://schemas.microsoft.com/office/drawing/2014/chart" uri="{C3380CC4-5D6E-409C-BE32-E72D297353CC}">
              <c16:uniqueId val="{00000003-7BBD-47F9-9B4D-4695101A062D}"/>
            </c:ext>
          </c:extLst>
        </c:ser>
        <c:ser>
          <c:idx val="4"/>
          <c:order val="4"/>
          <c:tx>
            <c:strRef>
              <c:f>Sheet1!$F$1</c:f>
              <c:strCache>
                <c:ptCount val="1"/>
                <c:pt idx="0">
                  <c:v>Week 5</c:v>
                </c:pt>
              </c:strCache>
            </c:strRef>
          </c:tx>
          <c:spPr>
            <a:solidFill>
              <a:schemeClr val="accent3">
                <a:lumMod val="60000"/>
              </a:schemeClr>
            </a:solidFill>
            <a:ln>
              <a:noFill/>
            </a:ln>
            <a:effectLst/>
          </c:spPr>
          <c:invertIfNegative val="0"/>
          <c:cat>
            <c:strRef>
              <c:f>Sheet1!$A$2:$A$7</c:f>
              <c:strCache>
                <c:ptCount val="6"/>
                <c:pt idx="0">
                  <c:v>Maxime</c:v>
                </c:pt>
                <c:pt idx="1">
                  <c:v>Irmak</c:v>
                </c:pt>
                <c:pt idx="2">
                  <c:v>Yi</c:v>
                </c:pt>
                <c:pt idx="3">
                  <c:v>Ameer</c:v>
                </c:pt>
                <c:pt idx="4">
                  <c:v>Spencer</c:v>
                </c:pt>
                <c:pt idx="5">
                  <c:v>Nada</c:v>
                </c:pt>
              </c:strCache>
            </c:strRef>
          </c:cat>
          <c:val>
            <c:numRef>
              <c:f>Sheet1!$F$2:$F$7</c:f>
              <c:numCache>
                <c:formatCode>General</c:formatCode>
                <c:ptCount val="6"/>
                <c:pt idx="0">
                  <c:v>10</c:v>
                </c:pt>
                <c:pt idx="1">
                  <c:v>13</c:v>
                </c:pt>
                <c:pt idx="2">
                  <c:v>10</c:v>
                </c:pt>
                <c:pt idx="3">
                  <c:v>10</c:v>
                </c:pt>
                <c:pt idx="4">
                  <c:v>10</c:v>
                </c:pt>
                <c:pt idx="5">
                  <c:v>11</c:v>
                </c:pt>
              </c:numCache>
            </c:numRef>
          </c:val>
          <c:extLst>
            <c:ext xmlns:c16="http://schemas.microsoft.com/office/drawing/2014/chart" uri="{C3380CC4-5D6E-409C-BE32-E72D297353CC}">
              <c16:uniqueId val="{00000004-7BBD-47F9-9B4D-4695101A062D}"/>
            </c:ext>
          </c:extLst>
        </c:ser>
        <c:ser>
          <c:idx val="5"/>
          <c:order val="5"/>
          <c:tx>
            <c:strRef>
              <c:f>Sheet1!$G$1</c:f>
              <c:strCache>
                <c:ptCount val="1"/>
                <c:pt idx="0">
                  <c:v>Week 6</c:v>
                </c:pt>
              </c:strCache>
            </c:strRef>
          </c:tx>
          <c:spPr>
            <a:solidFill>
              <a:schemeClr val="accent5">
                <a:lumMod val="60000"/>
              </a:schemeClr>
            </a:solidFill>
            <a:ln>
              <a:noFill/>
            </a:ln>
            <a:effectLst/>
          </c:spPr>
          <c:invertIfNegative val="0"/>
          <c:cat>
            <c:strRef>
              <c:f>Sheet1!$A$2:$A$7</c:f>
              <c:strCache>
                <c:ptCount val="6"/>
                <c:pt idx="0">
                  <c:v>Maxime</c:v>
                </c:pt>
                <c:pt idx="1">
                  <c:v>Irmak</c:v>
                </c:pt>
                <c:pt idx="2">
                  <c:v>Yi</c:v>
                </c:pt>
                <c:pt idx="3">
                  <c:v>Ameer</c:v>
                </c:pt>
                <c:pt idx="4">
                  <c:v>Spencer</c:v>
                </c:pt>
                <c:pt idx="5">
                  <c:v>Nada</c:v>
                </c:pt>
              </c:strCache>
            </c:strRef>
          </c:cat>
          <c:val>
            <c:numRef>
              <c:f>Sheet1!$G$2:$G$7</c:f>
              <c:numCache>
                <c:formatCode>General</c:formatCode>
                <c:ptCount val="6"/>
                <c:pt idx="0">
                  <c:v>10</c:v>
                </c:pt>
                <c:pt idx="1">
                  <c:v>10</c:v>
                </c:pt>
                <c:pt idx="2">
                  <c:v>11</c:v>
                </c:pt>
                <c:pt idx="3">
                  <c:v>12</c:v>
                </c:pt>
                <c:pt idx="4">
                  <c:v>11</c:v>
                </c:pt>
                <c:pt idx="5">
                  <c:v>8</c:v>
                </c:pt>
              </c:numCache>
            </c:numRef>
          </c:val>
          <c:extLst>
            <c:ext xmlns:c16="http://schemas.microsoft.com/office/drawing/2014/chart" uri="{C3380CC4-5D6E-409C-BE32-E72D297353CC}">
              <c16:uniqueId val="{00000005-7BBD-47F9-9B4D-4695101A062D}"/>
            </c:ext>
          </c:extLst>
        </c:ser>
        <c:dLbls>
          <c:showLegendKey val="0"/>
          <c:showVal val="0"/>
          <c:showCatName val="0"/>
          <c:showSerName val="0"/>
          <c:showPercent val="0"/>
          <c:showBubbleSize val="0"/>
        </c:dLbls>
        <c:gapWidth val="150"/>
        <c:overlap val="100"/>
        <c:axId val="715738840"/>
        <c:axId val="715739168"/>
      </c:barChart>
      <c:catAx>
        <c:axId val="715738840"/>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fr-FR"/>
          </a:p>
        </c:txPr>
        <c:crossAx val="715739168"/>
        <c:crosses val="autoZero"/>
        <c:auto val="1"/>
        <c:lblAlgn val="ctr"/>
        <c:lblOffset val="100"/>
        <c:noMultiLvlLbl val="0"/>
      </c:catAx>
      <c:valAx>
        <c:axId val="715739168"/>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crossAx val="71573884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61">
  <cs:axisTitle>
    <cs:lnRef idx="0"/>
    <cs:fillRef idx="0"/>
    <cs:effectRef idx="0"/>
    <cs:fontRef idx="minor">
      <a:schemeClr val="dk1">
        <a:lumMod val="65000"/>
        <a:lumOff val="35000"/>
      </a:schemeClr>
    </cs:fontRef>
    <cs:defRPr sz="1197" kern="1200"/>
  </cs:axisTitle>
  <cs:categoryAxis>
    <cs:lnRef idx="0"/>
    <cs:fillRef idx="0"/>
    <cs:effectRef idx="0"/>
    <cs:fontRef idx="minor">
      <a:schemeClr val="dk1">
        <a:lumMod val="65000"/>
        <a:lumOff val="35000"/>
      </a:schemeClr>
    </cs:fontRef>
    <cs:defRPr sz="1197" kern="1200"/>
  </cs:categoryAxis>
  <cs:chartArea>
    <cs:lnRef idx="0"/>
    <cs:fillRef idx="0"/>
    <cs:effectRef idx="0"/>
    <cs:fontRef idx="minor">
      <a:schemeClr val="dk1"/>
    </cs:fontRef>
    <cs:spPr>
      <a:pattFill prst="dkDnDiag">
        <a:fgClr>
          <a:schemeClr val="lt1">
            <a:lumMod val="95000"/>
          </a:schemeClr>
        </a:fgClr>
        <a:bgClr>
          <a:schemeClr val="lt1"/>
        </a:bgClr>
      </a:pattFill>
      <a:ln w="9525" cap="flat" cmpd="sng" algn="ctr">
        <a:solidFill>
          <a:schemeClr val="dk1">
            <a:lumMod val="15000"/>
            <a:lumOff val="85000"/>
          </a:schemeClr>
        </a:solidFill>
        <a:round/>
      </a:ln>
    </cs:spPr>
    <cs:defRPr sz="1197" kern="1200"/>
  </cs:chartArea>
  <cs:dataLabel>
    <cs:lnRef idx="0"/>
    <cs:fillRef idx="0"/>
    <cs:effectRef idx="0"/>
    <cs:fontRef idx="minor">
      <a:schemeClr val="lt1"/>
    </cs:fontRef>
    <cs:defRPr sz="1197" b="1" i="0" u="none" strike="noStrike" kern="1200" baseline="0"/>
  </cs:dataLabel>
  <cs:dataLabelCallout>
    <cs:lnRef idx="0"/>
    <cs:fillRef idx="0"/>
    <cs:effectRef idx="0"/>
    <cs:fontRef idx="minor">
      <a:schemeClr val="dk1">
        <a:lumMod val="65000"/>
        <a:lumOff val="35000"/>
      </a:schemeClr>
    </cs:fontRef>
    <cs:spPr>
      <a:solidFill>
        <a:schemeClr val="lt1">
          <a:alpha val="75000"/>
        </a:schemeClr>
      </a:solidFill>
      <a:ln w="9525">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317500" algn="ctr" rotWithShape="0">
          <a:prstClr val="black">
            <a:alpha val="25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20000"/>
          </a:prstClr>
        </a:outerShdw>
      </a:effectLst>
      <a:scene3d>
        <a:camera prst="orthographicFront"/>
        <a:lightRig rig="threePt" dir="t"/>
      </a:scene3d>
      <a:sp3d prstMaterial="matte"/>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noFill/>
      <a:ln w="9525" cap="flat" cmpd="sng" algn="ctr">
        <a:solidFill>
          <a:schemeClr val="dk1">
            <a:lumMod val="15000"/>
            <a:lumOff val="85000"/>
          </a:schemeClr>
        </a:solidFill>
        <a:round/>
      </a:ln>
    </cs:spPr>
    <cs:defRPr sz="1197"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65000"/>
            <a:lumOff val="35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65000"/>
            <a:lumOff val="35000"/>
          </a:schemeClr>
        </a:solidFill>
        <a:round/>
      </a:ln>
    </cs:spPr>
  </cs:errorBar>
  <cs:floor>
    <cs:lnRef idx="0"/>
    <cs:fillRef idx="0"/>
    <cs:effectRef idx="0"/>
    <cs:fontRef idx="minor">
      <a:schemeClr val="dk1"/>
    </cs:fontRef>
    <cs:spPr>
      <a:noFill/>
      <a:ln>
        <a:noFill/>
      </a:ln>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50000"/>
            <a:lumOff val="50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spPr>
      <a:solidFill>
        <a:schemeClr val="lt1">
          <a:alpha val="78000"/>
        </a:schemeClr>
      </a:solidFill>
    </cs:spPr>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dk1">
        <a:lumMod val="65000"/>
        <a:lumOff val="35000"/>
      </a:schemeClr>
    </cs:fontRef>
    <cs:defRPr sz="1197"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inor">
      <a:schemeClr val="dk1">
        <a:lumMod val="65000"/>
        <a:lumOff val="35000"/>
      </a:schemeClr>
    </cs:fontRef>
    <cs:defRPr sz="2200" b="1" kern="120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cap="flat" cmpd="sng" algn="ctr">
        <a:solidFill>
          <a:schemeClr val="dk1">
            <a:lumMod val="65000"/>
            <a:lumOff val="35000"/>
          </a:schemeClr>
        </a:solidFill>
        <a:round/>
      </a:ln>
    </cs:spPr>
  </cs:upBar>
  <cs:valueAxis>
    <cs:lnRef idx="0"/>
    <cs:fillRef idx="0"/>
    <cs:effectRef idx="0"/>
    <cs:fontRef idx="minor">
      <a:schemeClr val="dk1">
        <a:lumMod val="65000"/>
        <a:lumOff val="35000"/>
      </a:schemeClr>
    </cs:fontRef>
    <cs:defRPr sz="1197"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AEDB25-B0A3-DA4B-90B3-A5874D153AF7}" type="datetimeFigureOut">
              <a:rPr lang="en-US" smtClean="0"/>
              <a:t>11/26/2018</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CFA2C9E-7B3F-C542-99F7-D8762173E1A8}" type="slidenum">
              <a:rPr lang="en-US" smtClean="0"/>
              <a:t>‹#›</a:t>
            </a:fld>
            <a:endParaRPr lang="en-US"/>
          </a:p>
        </p:txBody>
      </p:sp>
    </p:spTree>
    <p:extLst>
      <p:ext uri="{BB962C8B-B14F-4D97-AF65-F5344CB8AC3E}">
        <p14:creationId xmlns:p14="http://schemas.microsoft.com/office/powerpoint/2010/main" val="1495779951"/>
      </p:ext>
    </p:extLst>
  </p:cSld>
  <p:clrMap bg1="lt1" tx1="dk1" bg2="lt2" tx2="dk2" accent1="accent1" accent2="accent2" accent3="accent3" accent4="accent4" accent5="accent5" accent6="accent6" hlink="hlink" folHlink="folHlink"/>
  <p:notesStyle>
    <a:lvl1pPr marL="0" algn="l" defTabSz="3686857" rtl="0" eaLnBrk="1" latinLnBrk="0" hangingPunct="1">
      <a:defRPr sz="4838" kern="1200">
        <a:solidFill>
          <a:schemeClr val="tx1"/>
        </a:solidFill>
        <a:latin typeface="+mn-lt"/>
        <a:ea typeface="+mn-ea"/>
        <a:cs typeface="+mn-cs"/>
      </a:defRPr>
    </a:lvl1pPr>
    <a:lvl2pPr marL="1843428" algn="l" defTabSz="3686857" rtl="0" eaLnBrk="1" latinLnBrk="0" hangingPunct="1">
      <a:defRPr sz="4838" kern="1200">
        <a:solidFill>
          <a:schemeClr val="tx1"/>
        </a:solidFill>
        <a:latin typeface="+mn-lt"/>
        <a:ea typeface="+mn-ea"/>
        <a:cs typeface="+mn-cs"/>
      </a:defRPr>
    </a:lvl2pPr>
    <a:lvl3pPr marL="3686857" algn="l" defTabSz="3686857" rtl="0" eaLnBrk="1" latinLnBrk="0" hangingPunct="1">
      <a:defRPr sz="4838" kern="1200">
        <a:solidFill>
          <a:schemeClr val="tx1"/>
        </a:solidFill>
        <a:latin typeface="+mn-lt"/>
        <a:ea typeface="+mn-ea"/>
        <a:cs typeface="+mn-cs"/>
      </a:defRPr>
    </a:lvl3pPr>
    <a:lvl4pPr marL="5530286" algn="l" defTabSz="3686857" rtl="0" eaLnBrk="1" latinLnBrk="0" hangingPunct="1">
      <a:defRPr sz="4838" kern="1200">
        <a:solidFill>
          <a:schemeClr val="tx1"/>
        </a:solidFill>
        <a:latin typeface="+mn-lt"/>
        <a:ea typeface="+mn-ea"/>
        <a:cs typeface="+mn-cs"/>
      </a:defRPr>
    </a:lvl4pPr>
    <a:lvl5pPr marL="7373714" algn="l" defTabSz="3686857" rtl="0" eaLnBrk="1" latinLnBrk="0" hangingPunct="1">
      <a:defRPr sz="4838" kern="1200">
        <a:solidFill>
          <a:schemeClr val="tx1"/>
        </a:solidFill>
        <a:latin typeface="+mn-lt"/>
        <a:ea typeface="+mn-ea"/>
        <a:cs typeface="+mn-cs"/>
      </a:defRPr>
    </a:lvl5pPr>
    <a:lvl6pPr marL="9217143" algn="l" defTabSz="3686857" rtl="0" eaLnBrk="1" latinLnBrk="0" hangingPunct="1">
      <a:defRPr sz="4838" kern="1200">
        <a:solidFill>
          <a:schemeClr val="tx1"/>
        </a:solidFill>
        <a:latin typeface="+mn-lt"/>
        <a:ea typeface="+mn-ea"/>
        <a:cs typeface="+mn-cs"/>
      </a:defRPr>
    </a:lvl6pPr>
    <a:lvl7pPr marL="11060571" algn="l" defTabSz="3686857" rtl="0" eaLnBrk="1" latinLnBrk="0" hangingPunct="1">
      <a:defRPr sz="4838" kern="1200">
        <a:solidFill>
          <a:schemeClr val="tx1"/>
        </a:solidFill>
        <a:latin typeface="+mn-lt"/>
        <a:ea typeface="+mn-ea"/>
        <a:cs typeface="+mn-cs"/>
      </a:defRPr>
    </a:lvl7pPr>
    <a:lvl8pPr marL="12904000" algn="l" defTabSz="3686857" rtl="0" eaLnBrk="1" latinLnBrk="0" hangingPunct="1">
      <a:defRPr sz="4838" kern="1200">
        <a:solidFill>
          <a:schemeClr val="tx1"/>
        </a:solidFill>
        <a:latin typeface="+mn-lt"/>
        <a:ea typeface="+mn-ea"/>
        <a:cs typeface="+mn-cs"/>
      </a:defRPr>
    </a:lvl8pPr>
    <a:lvl9pPr marL="14747429" algn="l" defTabSz="3686857" rtl="0" eaLnBrk="1" latinLnBrk="0" hangingPunct="1">
      <a:defRPr sz="4838"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FA2C9E-7B3F-C542-99F7-D8762173E1A8}" type="slidenum">
              <a:rPr lang="en-US" smtClean="0"/>
              <a:t>1</a:t>
            </a:fld>
            <a:endParaRPr lang="en-US"/>
          </a:p>
        </p:txBody>
      </p:sp>
    </p:spTree>
    <p:extLst>
      <p:ext uri="{BB962C8B-B14F-4D97-AF65-F5344CB8AC3E}">
        <p14:creationId xmlns:p14="http://schemas.microsoft.com/office/powerpoint/2010/main" val="13722743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91840" y="5387342"/>
            <a:ext cx="37307520" cy="11460480"/>
          </a:xfrm>
        </p:spPr>
        <p:txBody>
          <a:bodyPr anchor="b"/>
          <a:lstStyle>
            <a:lvl1pPr algn="ctr">
              <a:defRPr sz="28800"/>
            </a:lvl1pPr>
          </a:lstStyle>
          <a:p>
            <a:r>
              <a:rPr lang="en-US"/>
              <a:t>Click to edit Master title style</a:t>
            </a:r>
            <a:endParaRPr lang="en-US" dirty="0"/>
          </a:p>
        </p:txBody>
      </p:sp>
      <p:sp>
        <p:nvSpPr>
          <p:cNvPr id="3" name="Subtitle 2"/>
          <p:cNvSpPr>
            <a:spLocks noGrp="1"/>
          </p:cNvSpPr>
          <p:nvPr>
            <p:ph type="subTitle" idx="1"/>
          </p:nvPr>
        </p:nvSpPr>
        <p:spPr>
          <a:xfrm>
            <a:off x="5486400" y="17289782"/>
            <a:ext cx="32918400" cy="7947658"/>
          </a:xfrm>
        </p:spPr>
        <p:txBody>
          <a:bodyPr/>
          <a:lstStyle>
            <a:lvl1pPr marL="0" indent="0" algn="ctr">
              <a:buNone/>
              <a:defRPr sz="11520"/>
            </a:lvl1pPr>
            <a:lvl2pPr marL="2194560" indent="0" algn="ctr">
              <a:buNone/>
              <a:defRPr sz="9600"/>
            </a:lvl2pPr>
            <a:lvl3pPr marL="4389120" indent="0" algn="ctr">
              <a:buNone/>
              <a:defRPr sz="8640"/>
            </a:lvl3pPr>
            <a:lvl4pPr marL="6583680" indent="0" algn="ctr">
              <a:buNone/>
              <a:defRPr sz="7680"/>
            </a:lvl4pPr>
            <a:lvl5pPr marL="8778240" indent="0" algn="ctr">
              <a:buNone/>
              <a:defRPr sz="7680"/>
            </a:lvl5pPr>
            <a:lvl6pPr marL="10972800" indent="0" algn="ctr">
              <a:buNone/>
              <a:defRPr sz="7680"/>
            </a:lvl6pPr>
            <a:lvl7pPr marL="13167360" indent="0" algn="ctr">
              <a:buNone/>
              <a:defRPr sz="7680"/>
            </a:lvl7pPr>
            <a:lvl8pPr marL="15361920" indent="0" algn="ctr">
              <a:buNone/>
              <a:defRPr sz="7680"/>
            </a:lvl8pPr>
            <a:lvl9pPr marL="17556480" indent="0" algn="ctr">
              <a:buNone/>
              <a:defRPr sz="768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F1B3B0A-0DD8-D14E-90C4-FEA9C7459B7C}" type="datetimeFigureOut">
              <a:rPr lang="en-US" smtClean="0"/>
              <a:t>11/26/2018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AA542BC-8D77-4B4C-9875-806F738EDC7C}"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F1B3B0A-0DD8-D14E-90C4-FEA9C7459B7C}" type="datetimeFigureOut">
              <a:rPr lang="en-US" smtClean="0"/>
              <a:t>11/26/2018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AA542BC-8D77-4B4C-9875-806F738EDC7C}"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409642" y="1752600"/>
            <a:ext cx="9464040" cy="2789682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017522" y="1752600"/>
            <a:ext cx="27843480" cy="2789682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F1B3B0A-0DD8-D14E-90C4-FEA9C7459B7C}" type="datetimeFigureOut">
              <a:rPr lang="en-US" smtClean="0"/>
              <a:t>11/26/2018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AA542BC-8D77-4B4C-9875-806F738EDC7C}"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F1B3B0A-0DD8-D14E-90C4-FEA9C7459B7C}" type="datetimeFigureOut">
              <a:rPr lang="en-US" smtClean="0"/>
              <a:t>11/26/2018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AA542BC-8D77-4B4C-9875-806F738EDC7C}"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994662" y="8206749"/>
            <a:ext cx="37856160" cy="13693138"/>
          </a:xfrm>
        </p:spPr>
        <p:txBody>
          <a:bodyPr anchor="b"/>
          <a:lstStyle>
            <a:lvl1pPr>
              <a:defRPr sz="28800"/>
            </a:lvl1pPr>
          </a:lstStyle>
          <a:p>
            <a:r>
              <a:rPr lang="en-US"/>
              <a:t>Click to edit Master title style</a:t>
            </a:r>
            <a:endParaRPr lang="en-US" dirty="0"/>
          </a:p>
        </p:txBody>
      </p:sp>
      <p:sp>
        <p:nvSpPr>
          <p:cNvPr id="3" name="Text Placeholder 2"/>
          <p:cNvSpPr>
            <a:spLocks noGrp="1"/>
          </p:cNvSpPr>
          <p:nvPr>
            <p:ph type="body" idx="1"/>
          </p:nvPr>
        </p:nvSpPr>
        <p:spPr>
          <a:xfrm>
            <a:off x="2994662" y="22029429"/>
            <a:ext cx="37856160" cy="7200898"/>
          </a:xfrm>
        </p:spPr>
        <p:txBody>
          <a:bodyPr/>
          <a:lstStyle>
            <a:lvl1pPr marL="0" indent="0">
              <a:buNone/>
              <a:defRPr sz="11520">
                <a:solidFill>
                  <a:schemeClr val="tx1"/>
                </a:solidFill>
              </a:defRPr>
            </a:lvl1pPr>
            <a:lvl2pPr marL="2194560" indent="0">
              <a:buNone/>
              <a:defRPr sz="9600">
                <a:solidFill>
                  <a:schemeClr val="tx1">
                    <a:tint val="75000"/>
                  </a:schemeClr>
                </a:solidFill>
              </a:defRPr>
            </a:lvl2pPr>
            <a:lvl3pPr marL="4389120" indent="0">
              <a:buNone/>
              <a:defRPr sz="8640">
                <a:solidFill>
                  <a:schemeClr val="tx1">
                    <a:tint val="75000"/>
                  </a:schemeClr>
                </a:solidFill>
              </a:defRPr>
            </a:lvl3pPr>
            <a:lvl4pPr marL="6583680" indent="0">
              <a:buNone/>
              <a:defRPr sz="7680">
                <a:solidFill>
                  <a:schemeClr val="tx1">
                    <a:tint val="75000"/>
                  </a:schemeClr>
                </a:solidFill>
              </a:defRPr>
            </a:lvl4pPr>
            <a:lvl5pPr marL="8778240" indent="0">
              <a:buNone/>
              <a:defRPr sz="7680">
                <a:solidFill>
                  <a:schemeClr val="tx1">
                    <a:tint val="75000"/>
                  </a:schemeClr>
                </a:solidFill>
              </a:defRPr>
            </a:lvl5pPr>
            <a:lvl6pPr marL="10972800" indent="0">
              <a:buNone/>
              <a:defRPr sz="7680">
                <a:solidFill>
                  <a:schemeClr val="tx1">
                    <a:tint val="75000"/>
                  </a:schemeClr>
                </a:solidFill>
              </a:defRPr>
            </a:lvl6pPr>
            <a:lvl7pPr marL="13167360" indent="0">
              <a:buNone/>
              <a:defRPr sz="7680">
                <a:solidFill>
                  <a:schemeClr val="tx1">
                    <a:tint val="75000"/>
                  </a:schemeClr>
                </a:solidFill>
              </a:defRPr>
            </a:lvl7pPr>
            <a:lvl8pPr marL="15361920" indent="0">
              <a:buNone/>
              <a:defRPr sz="7680">
                <a:solidFill>
                  <a:schemeClr val="tx1">
                    <a:tint val="75000"/>
                  </a:schemeClr>
                </a:solidFill>
              </a:defRPr>
            </a:lvl8pPr>
            <a:lvl9pPr marL="17556480" indent="0">
              <a:buNone/>
              <a:defRPr sz="7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F1B3B0A-0DD8-D14E-90C4-FEA9C7459B7C}" type="datetimeFigureOut">
              <a:rPr lang="en-US" smtClean="0"/>
              <a:t>11/26/2018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AA542BC-8D77-4B4C-9875-806F738EDC7C}"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017520" y="8763000"/>
            <a:ext cx="18653760" cy="208864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22219920" y="8763000"/>
            <a:ext cx="18653760" cy="208864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F1B3B0A-0DD8-D14E-90C4-FEA9C7459B7C}" type="datetimeFigureOut">
              <a:rPr lang="en-US" smtClean="0"/>
              <a:t>11/26/2018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AA542BC-8D77-4B4C-9875-806F738EDC7C}"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023237" y="1752607"/>
            <a:ext cx="37856160" cy="6362702"/>
          </a:xfrm>
        </p:spPr>
        <p:txBody>
          <a:bodyPr/>
          <a:lstStyle/>
          <a:p>
            <a:r>
              <a:rPr lang="en-US"/>
              <a:t>Click to edit Master title style</a:t>
            </a:r>
            <a:endParaRPr lang="en-US" dirty="0"/>
          </a:p>
        </p:txBody>
      </p:sp>
      <p:sp>
        <p:nvSpPr>
          <p:cNvPr id="3" name="Text Placeholder 2"/>
          <p:cNvSpPr>
            <a:spLocks noGrp="1"/>
          </p:cNvSpPr>
          <p:nvPr>
            <p:ph type="body" idx="1"/>
          </p:nvPr>
        </p:nvSpPr>
        <p:spPr>
          <a:xfrm>
            <a:off x="3023242" y="8069582"/>
            <a:ext cx="18568032"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Click to edit Master text styles</a:t>
            </a:r>
          </a:p>
        </p:txBody>
      </p:sp>
      <p:sp>
        <p:nvSpPr>
          <p:cNvPr id="4" name="Content Placeholder 3"/>
          <p:cNvSpPr>
            <a:spLocks noGrp="1"/>
          </p:cNvSpPr>
          <p:nvPr>
            <p:ph sz="half" idx="2"/>
          </p:nvPr>
        </p:nvSpPr>
        <p:spPr>
          <a:xfrm>
            <a:off x="3023242" y="12024360"/>
            <a:ext cx="18568032" cy="176860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22219922" y="8069582"/>
            <a:ext cx="18659477"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Click to edit Master text styles</a:t>
            </a:r>
          </a:p>
        </p:txBody>
      </p:sp>
      <p:sp>
        <p:nvSpPr>
          <p:cNvPr id="6" name="Content Placeholder 5"/>
          <p:cNvSpPr>
            <a:spLocks noGrp="1"/>
          </p:cNvSpPr>
          <p:nvPr>
            <p:ph sz="quarter" idx="4"/>
          </p:nvPr>
        </p:nvSpPr>
        <p:spPr>
          <a:xfrm>
            <a:off x="22219922" y="12024360"/>
            <a:ext cx="18659477" cy="176860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F1B3B0A-0DD8-D14E-90C4-FEA9C7459B7C}" type="datetimeFigureOut">
              <a:rPr lang="en-US" smtClean="0"/>
              <a:t>11/26/2018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AA542BC-8D77-4B4C-9875-806F738EDC7C}"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F1B3B0A-0DD8-D14E-90C4-FEA9C7459B7C}" type="datetimeFigureOut">
              <a:rPr lang="en-US" smtClean="0"/>
              <a:t>11/26/2018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AA542BC-8D77-4B4C-9875-806F738EDC7C}"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F1B3B0A-0DD8-D14E-90C4-FEA9C7459B7C}" type="datetimeFigureOut">
              <a:rPr lang="en-US" smtClean="0"/>
              <a:t>11/26/2018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AA542BC-8D77-4B4C-9875-806F738EDC7C}"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194560"/>
            <a:ext cx="14156054" cy="7680960"/>
          </a:xfrm>
        </p:spPr>
        <p:txBody>
          <a:bodyPr anchor="b"/>
          <a:lstStyle>
            <a:lvl1pPr>
              <a:defRPr sz="15360"/>
            </a:lvl1pPr>
          </a:lstStyle>
          <a:p>
            <a:r>
              <a:rPr lang="en-US"/>
              <a:t>Click to edit Master title style</a:t>
            </a:r>
            <a:endParaRPr lang="en-US" dirty="0"/>
          </a:p>
        </p:txBody>
      </p:sp>
      <p:sp>
        <p:nvSpPr>
          <p:cNvPr id="3" name="Content Placeholder 2"/>
          <p:cNvSpPr>
            <a:spLocks noGrp="1"/>
          </p:cNvSpPr>
          <p:nvPr>
            <p:ph idx="1"/>
          </p:nvPr>
        </p:nvSpPr>
        <p:spPr>
          <a:xfrm>
            <a:off x="18659477" y="4739647"/>
            <a:ext cx="22219920" cy="23393400"/>
          </a:xfrm>
        </p:spPr>
        <p:txBody>
          <a:bodyPr/>
          <a:lstStyle>
            <a:lvl1pPr>
              <a:defRPr sz="15360"/>
            </a:lvl1pPr>
            <a:lvl2pPr>
              <a:defRPr sz="13440"/>
            </a:lvl2pPr>
            <a:lvl3pPr>
              <a:defRPr sz="11520"/>
            </a:lvl3pPr>
            <a:lvl4pPr>
              <a:defRPr sz="9600"/>
            </a:lvl4pPr>
            <a:lvl5pPr>
              <a:defRPr sz="9600"/>
            </a:lvl5pPr>
            <a:lvl6pPr>
              <a:defRPr sz="9600"/>
            </a:lvl6pPr>
            <a:lvl7pPr>
              <a:defRPr sz="9600"/>
            </a:lvl7pPr>
            <a:lvl8pPr>
              <a:defRPr sz="9600"/>
            </a:lvl8pPr>
            <a:lvl9pPr>
              <a:defRPr sz="9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023237" y="9875520"/>
            <a:ext cx="14156054"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Click to edit Master text styles</a:t>
            </a:r>
          </a:p>
        </p:txBody>
      </p:sp>
      <p:sp>
        <p:nvSpPr>
          <p:cNvPr id="5" name="Date Placeholder 4"/>
          <p:cNvSpPr>
            <a:spLocks noGrp="1"/>
          </p:cNvSpPr>
          <p:nvPr>
            <p:ph type="dt" sz="half" idx="10"/>
          </p:nvPr>
        </p:nvSpPr>
        <p:spPr/>
        <p:txBody>
          <a:bodyPr/>
          <a:lstStyle/>
          <a:p>
            <a:fld id="{9F1B3B0A-0DD8-D14E-90C4-FEA9C7459B7C}" type="datetimeFigureOut">
              <a:rPr lang="en-US" smtClean="0"/>
              <a:t>11/26/2018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AA542BC-8D77-4B4C-9875-806F738EDC7C}"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194560"/>
            <a:ext cx="14156054" cy="7680960"/>
          </a:xfrm>
        </p:spPr>
        <p:txBody>
          <a:bodyPr anchor="b"/>
          <a:lstStyle>
            <a:lvl1pPr>
              <a:defRPr sz="15360"/>
            </a:lvl1pPr>
          </a:lstStyle>
          <a:p>
            <a:r>
              <a:rPr lang="en-US"/>
              <a:t>Click to edit Master title style</a:t>
            </a:r>
            <a:endParaRPr lang="en-US" dirty="0"/>
          </a:p>
        </p:txBody>
      </p:sp>
      <p:sp>
        <p:nvSpPr>
          <p:cNvPr id="3" name="Picture Placeholder 2"/>
          <p:cNvSpPr>
            <a:spLocks noGrp="1" noChangeAspect="1"/>
          </p:cNvSpPr>
          <p:nvPr>
            <p:ph type="pic" idx="1"/>
          </p:nvPr>
        </p:nvSpPr>
        <p:spPr>
          <a:xfrm>
            <a:off x="18659477" y="4739647"/>
            <a:ext cx="22219920" cy="23393400"/>
          </a:xfrm>
        </p:spPr>
        <p:txBody>
          <a:bodyPr anchor="t"/>
          <a:lstStyle>
            <a:lvl1pPr marL="0" indent="0">
              <a:buNone/>
              <a:defRPr sz="15360"/>
            </a:lvl1pPr>
            <a:lvl2pPr marL="2194560" indent="0">
              <a:buNone/>
              <a:defRPr sz="13440"/>
            </a:lvl2pPr>
            <a:lvl3pPr marL="4389120" indent="0">
              <a:buNone/>
              <a:defRPr sz="11520"/>
            </a:lvl3pPr>
            <a:lvl4pPr marL="6583680" indent="0">
              <a:buNone/>
              <a:defRPr sz="9600"/>
            </a:lvl4pPr>
            <a:lvl5pPr marL="8778240" indent="0">
              <a:buNone/>
              <a:defRPr sz="9600"/>
            </a:lvl5pPr>
            <a:lvl6pPr marL="10972800" indent="0">
              <a:buNone/>
              <a:defRPr sz="9600"/>
            </a:lvl6pPr>
            <a:lvl7pPr marL="13167360" indent="0">
              <a:buNone/>
              <a:defRPr sz="9600"/>
            </a:lvl7pPr>
            <a:lvl8pPr marL="15361920" indent="0">
              <a:buNone/>
              <a:defRPr sz="9600"/>
            </a:lvl8pPr>
            <a:lvl9pPr marL="17556480" indent="0">
              <a:buNone/>
              <a:defRPr sz="96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3023237" y="9875520"/>
            <a:ext cx="14156054"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Click to edit Master text styles</a:t>
            </a:r>
          </a:p>
        </p:txBody>
      </p:sp>
      <p:sp>
        <p:nvSpPr>
          <p:cNvPr id="5" name="Date Placeholder 4"/>
          <p:cNvSpPr>
            <a:spLocks noGrp="1"/>
          </p:cNvSpPr>
          <p:nvPr>
            <p:ph type="dt" sz="half" idx="10"/>
          </p:nvPr>
        </p:nvSpPr>
        <p:spPr/>
        <p:txBody>
          <a:bodyPr/>
          <a:lstStyle/>
          <a:p>
            <a:fld id="{9F1B3B0A-0DD8-D14E-90C4-FEA9C7459B7C}" type="datetimeFigureOut">
              <a:rPr lang="en-US" smtClean="0"/>
              <a:t>11/26/2018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AA542BC-8D77-4B4C-9875-806F738EDC7C}"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17520" y="1752607"/>
            <a:ext cx="37856160" cy="636270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3017520" y="8763000"/>
            <a:ext cx="37856160" cy="2088642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3017520" y="30510487"/>
            <a:ext cx="9875520" cy="1752600"/>
          </a:xfrm>
          <a:prstGeom prst="rect">
            <a:avLst/>
          </a:prstGeom>
        </p:spPr>
        <p:txBody>
          <a:bodyPr vert="horz" lIns="91440" tIns="45720" rIns="91440" bIns="45720" rtlCol="0" anchor="ctr"/>
          <a:lstStyle>
            <a:lvl1pPr algn="l">
              <a:defRPr sz="5760">
                <a:solidFill>
                  <a:schemeClr val="tx1">
                    <a:tint val="75000"/>
                  </a:schemeClr>
                </a:solidFill>
              </a:defRPr>
            </a:lvl1pPr>
          </a:lstStyle>
          <a:p>
            <a:fld id="{9F1B3B0A-0DD8-D14E-90C4-FEA9C7459B7C}" type="datetimeFigureOut">
              <a:rPr lang="en-US" smtClean="0"/>
              <a:t>11/26/2018</a:t>
            </a:fld>
            <a:endParaRPr lang="en-US"/>
          </a:p>
        </p:txBody>
      </p:sp>
      <p:sp>
        <p:nvSpPr>
          <p:cNvPr id="5" name="Footer Placeholder 4"/>
          <p:cNvSpPr>
            <a:spLocks noGrp="1"/>
          </p:cNvSpPr>
          <p:nvPr>
            <p:ph type="ftr" sz="quarter" idx="3"/>
          </p:nvPr>
        </p:nvSpPr>
        <p:spPr>
          <a:xfrm>
            <a:off x="14538960" y="30510487"/>
            <a:ext cx="14813280" cy="1752600"/>
          </a:xfrm>
          <a:prstGeom prst="rect">
            <a:avLst/>
          </a:prstGeom>
        </p:spPr>
        <p:txBody>
          <a:bodyPr vert="horz" lIns="91440" tIns="45720" rIns="91440" bIns="45720" rtlCol="0" anchor="ctr"/>
          <a:lstStyle>
            <a:lvl1pPr algn="ctr">
              <a:defRPr sz="576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0998160" y="30510487"/>
            <a:ext cx="9875520" cy="1752600"/>
          </a:xfrm>
          <a:prstGeom prst="rect">
            <a:avLst/>
          </a:prstGeom>
        </p:spPr>
        <p:txBody>
          <a:bodyPr vert="horz" lIns="91440" tIns="45720" rIns="91440" bIns="45720" rtlCol="0" anchor="ctr"/>
          <a:lstStyle>
            <a:lvl1pPr algn="r">
              <a:defRPr sz="5760">
                <a:solidFill>
                  <a:schemeClr val="tx1">
                    <a:tint val="75000"/>
                  </a:schemeClr>
                </a:solidFill>
              </a:defRPr>
            </a:lvl1pPr>
          </a:lstStyle>
          <a:p>
            <a:fld id="{2AA542BC-8D77-4B4C-9875-806F738EDC7C}" type="slidenum">
              <a:rPr lang="en-US" smtClean="0"/>
              <a:t>‹#›</a:t>
            </a:fld>
            <a:endParaRPr lang="en-US"/>
          </a:p>
        </p:txBody>
      </p:sp>
    </p:spTree>
    <p:extLst>
      <p:ext uri="{BB962C8B-B14F-4D97-AF65-F5344CB8AC3E}">
        <p14:creationId xmlns:p14="http://schemas.microsoft.com/office/powerpoint/2010/main" val="650088673"/>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4389120" rtl="0" eaLnBrk="1" latinLnBrk="0" hangingPunct="1">
        <a:lnSpc>
          <a:spcPct val="90000"/>
        </a:lnSpc>
        <a:spcBef>
          <a:spcPct val="0"/>
        </a:spcBef>
        <a:buNone/>
        <a:defRPr sz="21120" kern="1200">
          <a:solidFill>
            <a:schemeClr val="tx1"/>
          </a:solidFill>
          <a:latin typeface="+mj-lt"/>
          <a:ea typeface="+mj-ea"/>
          <a:cs typeface="+mj-cs"/>
        </a:defRPr>
      </a:lvl1pPr>
    </p:titleStyle>
    <p:bodyStyle>
      <a:lvl1pPr marL="1097280" indent="-1097280" algn="l" defTabSz="4389120" rtl="0" eaLnBrk="1" latinLnBrk="0" hangingPunct="1">
        <a:lnSpc>
          <a:spcPct val="90000"/>
        </a:lnSpc>
        <a:spcBef>
          <a:spcPts val="4800"/>
        </a:spcBef>
        <a:buFont typeface="Arial" panose="020B0604020202020204" pitchFamily="34" charset="0"/>
        <a:buChar char="•"/>
        <a:defRPr sz="13440" kern="1200">
          <a:solidFill>
            <a:schemeClr val="tx1"/>
          </a:solidFill>
          <a:latin typeface="+mn-lt"/>
          <a:ea typeface="+mn-ea"/>
          <a:cs typeface="+mn-cs"/>
        </a:defRPr>
      </a:lvl1pPr>
      <a:lvl2pPr marL="3291840" indent="-1097280" algn="l" defTabSz="4389120" rtl="0" eaLnBrk="1" latinLnBrk="0" hangingPunct="1">
        <a:lnSpc>
          <a:spcPct val="90000"/>
        </a:lnSpc>
        <a:spcBef>
          <a:spcPts val="2400"/>
        </a:spcBef>
        <a:buFont typeface="Arial" panose="020B0604020202020204" pitchFamily="34" charset="0"/>
        <a:buChar char="•"/>
        <a:defRPr sz="11520" kern="1200">
          <a:solidFill>
            <a:schemeClr val="tx1"/>
          </a:solidFill>
          <a:latin typeface="+mn-lt"/>
          <a:ea typeface="+mn-ea"/>
          <a:cs typeface="+mn-cs"/>
        </a:defRPr>
      </a:lvl2pPr>
      <a:lvl3pPr marL="5486400" indent="-1097280" algn="l" defTabSz="4389120" rtl="0" eaLnBrk="1" latinLnBrk="0" hangingPunct="1">
        <a:lnSpc>
          <a:spcPct val="90000"/>
        </a:lnSpc>
        <a:spcBef>
          <a:spcPts val="2400"/>
        </a:spcBef>
        <a:buFont typeface="Arial" panose="020B0604020202020204" pitchFamily="34" charset="0"/>
        <a:buChar char="•"/>
        <a:defRPr sz="9600" kern="1200">
          <a:solidFill>
            <a:schemeClr val="tx1"/>
          </a:solidFill>
          <a:latin typeface="+mn-lt"/>
          <a:ea typeface="+mn-ea"/>
          <a:cs typeface="+mn-cs"/>
        </a:defRPr>
      </a:lvl3pPr>
      <a:lvl4pPr marL="76809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4pPr>
      <a:lvl5pPr marL="987552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p:bodyStyle>
    <p:otherStyle>
      <a:defPPr>
        <a:defRPr lang="en-US"/>
      </a:defPPr>
      <a:lvl1pPr marL="0" algn="l" defTabSz="4389120" rtl="0" eaLnBrk="1" latinLnBrk="0" hangingPunct="1">
        <a:defRPr sz="8640" kern="1200">
          <a:solidFill>
            <a:schemeClr val="tx1"/>
          </a:solidFill>
          <a:latin typeface="+mn-lt"/>
          <a:ea typeface="+mn-ea"/>
          <a:cs typeface="+mn-cs"/>
        </a:defRPr>
      </a:lvl1pPr>
      <a:lvl2pPr marL="2194560" algn="l" defTabSz="4389120" rtl="0" eaLnBrk="1" latinLnBrk="0" hangingPunct="1">
        <a:defRPr sz="8640" kern="1200">
          <a:solidFill>
            <a:schemeClr val="tx1"/>
          </a:solidFill>
          <a:latin typeface="+mn-lt"/>
          <a:ea typeface="+mn-ea"/>
          <a:cs typeface="+mn-cs"/>
        </a:defRPr>
      </a:lvl2pPr>
      <a:lvl3pPr marL="4389120" algn="l" defTabSz="4389120" rtl="0" eaLnBrk="1" latinLnBrk="0" hangingPunct="1">
        <a:defRPr sz="8640" kern="1200">
          <a:solidFill>
            <a:schemeClr val="tx1"/>
          </a:solidFill>
          <a:latin typeface="+mn-lt"/>
          <a:ea typeface="+mn-ea"/>
          <a:cs typeface="+mn-cs"/>
        </a:defRPr>
      </a:lvl3pPr>
      <a:lvl4pPr marL="6583680" algn="l" defTabSz="4389120" rtl="0" eaLnBrk="1" latinLnBrk="0" hangingPunct="1">
        <a:defRPr sz="8640" kern="1200">
          <a:solidFill>
            <a:schemeClr val="tx1"/>
          </a:solidFill>
          <a:latin typeface="+mn-lt"/>
          <a:ea typeface="+mn-ea"/>
          <a:cs typeface="+mn-cs"/>
        </a:defRPr>
      </a:lvl4pPr>
      <a:lvl5pPr marL="8778240" algn="l" defTabSz="4389120" rtl="0" eaLnBrk="1" latinLnBrk="0" hangingPunct="1">
        <a:defRPr sz="8640" kern="1200">
          <a:solidFill>
            <a:schemeClr val="tx1"/>
          </a:solidFill>
          <a:latin typeface="+mn-lt"/>
          <a:ea typeface="+mn-ea"/>
          <a:cs typeface="+mn-cs"/>
        </a:defRPr>
      </a:lvl5pPr>
      <a:lvl6pPr marL="10972800" algn="l" defTabSz="4389120" rtl="0" eaLnBrk="1" latinLnBrk="0" hangingPunct="1">
        <a:defRPr sz="8640" kern="1200">
          <a:solidFill>
            <a:schemeClr val="tx1"/>
          </a:solidFill>
          <a:latin typeface="+mn-lt"/>
          <a:ea typeface="+mn-ea"/>
          <a:cs typeface="+mn-cs"/>
        </a:defRPr>
      </a:lvl6pPr>
      <a:lvl7pPr marL="13167360" algn="l" defTabSz="4389120" rtl="0" eaLnBrk="1" latinLnBrk="0" hangingPunct="1">
        <a:defRPr sz="8640" kern="1200">
          <a:solidFill>
            <a:schemeClr val="tx1"/>
          </a:solidFill>
          <a:latin typeface="+mn-lt"/>
          <a:ea typeface="+mn-ea"/>
          <a:cs typeface="+mn-cs"/>
        </a:defRPr>
      </a:lvl7pPr>
      <a:lvl8pPr marL="15361920" algn="l" defTabSz="4389120" rtl="0" eaLnBrk="1" latinLnBrk="0" hangingPunct="1">
        <a:defRPr sz="8640" kern="1200">
          <a:solidFill>
            <a:schemeClr val="tx1"/>
          </a:solidFill>
          <a:latin typeface="+mn-lt"/>
          <a:ea typeface="+mn-ea"/>
          <a:cs typeface="+mn-cs"/>
        </a:defRPr>
      </a:lvl8pPr>
      <a:lvl9pPr marL="17556480" algn="l" defTabSz="4389120" rtl="0" eaLnBrk="1" latinLnBrk="0" hangingPunct="1">
        <a:defRPr sz="864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jpg"/><Relationship Id="rId18" Type="http://schemas.openxmlformats.org/officeDocument/2006/relationships/image" Target="../media/image16.png"/><Relationship Id="rId26" Type="http://schemas.openxmlformats.org/officeDocument/2006/relationships/image" Target="../media/image22.png"/><Relationship Id="rId3" Type="http://schemas.openxmlformats.org/officeDocument/2006/relationships/image" Target="../media/image1.png"/><Relationship Id="rId21" Type="http://schemas.openxmlformats.org/officeDocument/2006/relationships/image" Target="../media/image19.png"/><Relationship Id="rId7" Type="http://schemas.openxmlformats.org/officeDocument/2006/relationships/image" Target="../media/image5.jpg"/><Relationship Id="rId12" Type="http://schemas.openxmlformats.org/officeDocument/2006/relationships/image" Target="../media/image10.png"/><Relationship Id="rId17" Type="http://schemas.openxmlformats.org/officeDocument/2006/relationships/image" Target="../media/image15.png"/><Relationship Id="rId25" Type="http://schemas.openxmlformats.org/officeDocument/2006/relationships/chart" Target="../charts/chart2.xml"/><Relationship Id="rId2" Type="http://schemas.openxmlformats.org/officeDocument/2006/relationships/notesSlide" Target="../notesSlides/notesSlide1.xml"/><Relationship Id="rId16" Type="http://schemas.openxmlformats.org/officeDocument/2006/relationships/image" Target="../media/image14.jpg"/><Relationship Id="rId20" Type="http://schemas.openxmlformats.org/officeDocument/2006/relationships/image" Target="../media/image18.png"/><Relationship Id="rId29" Type="http://schemas.openxmlformats.org/officeDocument/2006/relationships/image" Target="../media/image25.svg"/><Relationship Id="rId1" Type="http://schemas.openxmlformats.org/officeDocument/2006/relationships/slideLayout" Target="../slideLayouts/slideLayout2.xml"/><Relationship Id="rId6" Type="http://schemas.openxmlformats.org/officeDocument/2006/relationships/image" Target="../media/image4.jpg"/><Relationship Id="rId11" Type="http://schemas.openxmlformats.org/officeDocument/2006/relationships/image" Target="../media/image9.png"/><Relationship Id="rId24" Type="http://schemas.openxmlformats.org/officeDocument/2006/relationships/chart" Target="../charts/chart1.xml"/><Relationship Id="rId5" Type="http://schemas.openxmlformats.org/officeDocument/2006/relationships/image" Target="../media/image3.png"/><Relationship Id="rId15" Type="http://schemas.openxmlformats.org/officeDocument/2006/relationships/image" Target="../media/image13.png"/><Relationship Id="rId23" Type="http://schemas.openxmlformats.org/officeDocument/2006/relationships/image" Target="../media/image21.png"/><Relationship Id="rId28" Type="http://schemas.openxmlformats.org/officeDocument/2006/relationships/image" Target="../media/image24.png"/><Relationship Id="rId10" Type="http://schemas.openxmlformats.org/officeDocument/2006/relationships/image" Target="../media/image8.png"/><Relationship Id="rId19" Type="http://schemas.openxmlformats.org/officeDocument/2006/relationships/image" Target="../media/image17.png"/><Relationship Id="rId31" Type="http://schemas.openxmlformats.org/officeDocument/2006/relationships/image" Target="../media/image27.svg"/><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12.png"/><Relationship Id="rId22" Type="http://schemas.openxmlformats.org/officeDocument/2006/relationships/image" Target="../media/image20.png"/><Relationship Id="rId27" Type="http://schemas.openxmlformats.org/officeDocument/2006/relationships/image" Target="../media/image23.svg"/><Relationship Id="rId30"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Picture 35">
            <a:extLst>
              <a:ext uri="{FF2B5EF4-FFF2-40B4-BE49-F238E27FC236}">
                <a16:creationId xmlns:a16="http://schemas.microsoft.com/office/drawing/2014/main" id="{3C71FA54-B34E-4AB2-A70B-CE7B155AB476}"/>
              </a:ext>
            </a:extLst>
          </p:cNvPr>
          <p:cNvPicPr>
            <a:picLocks noChangeAspect="1"/>
          </p:cNvPicPr>
          <p:nvPr/>
        </p:nvPicPr>
        <p:blipFill>
          <a:blip r:embed="rId3"/>
          <a:stretch>
            <a:fillRect/>
          </a:stretch>
        </p:blipFill>
        <p:spPr>
          <a:xfrm>
            <a:off x="9122643" y="9400062"/>
            <a:ext cx="6428153" cy="2342887"/>
          </a:xfrm>
          <a:prstGeom prst="rect">
            <a:avLst/>
          </a:prstGeom>
        </p:spPr>
      </p:pic>
      <p:grpSp>
        <p:nvGrpSpPr>
          <p:cNvPr id="76" name="Group 75"/>
          <p:cNvGrpSpPr/>
          <p:nvPr/>
        </p:nvGrpSpPr>
        <p:grpSpPr>
          <a:xfrm>
            <a:off x="193422" y="15989516"/>
            <a:ext cx="14300236" cy="5736977"/>
            <a:chOff x="28058756" y="4881187"/>
            <a:chExt cx="14626846" cy="7794465"/>
          </a:xfrm>
        </p:grpSpPr>
        <p:sp>
          <p:nvSpPr>
            <p:cNvPr id="78" name="Rectangle 77"/>
            <p:cNvSpPr/>
            <p:nvPr/>
          </p:nvSpPr>
          <p:spPr>
            <a:xfrm>
              <a:off x="28058756" y="4909998"/>
              <a:ext cx="14626846" cy="1473849"/>
            </a:xfrm>
            <a:prstGeom prst="rect">
              <a:avLst/>
            </a:prstGeom>
            <a:solidFill>
              <a:srgbClr val="024A8C"/>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2902" tIns="46451" rIns="92902" bIns="46451" numCol="1" spcCol="0" rtlCol="0" fromWordArt="0" anchor="ctr" anchorCtr="0" forceAA="0" compatLnSpc="1">
              <a:prstTxWarp prst="textNoShape">
                <a:avLst/>
              </a:prstTxWarp>
              <a:noAutofit/>
            </a:bodyPr>
            <a:lstStyle/>
            <a:p>
              <a:pPr algn="ctr"/>
              <a:endParaRPr lang="en-US" sz="7373"/>
            </a:p>
          </p:txBody>
        </p:sp>
        <p:sp>
          <p:nvSpPr>
            <p:cNvPr id="79" name="TextBox 78"/>
            <p:cNvSpPr txBox="1"/>
            <p:nvPr/>
          </p:nvSpPr>
          <p:spPr>
            <a:xfrm>
              <a:off x="28392628" y="4881187"/>
              <a:ext cx="6393593" cy="1456512"/>
            </a:xfrm>
            <a:prstGeom prst="rect">
              <a:avLst/>
            </a:prstGeom>
            <a:noFill/>
          </p:spPr>
          <p:txBody>
            <a:bodyPr wrap="square" rtlCol="0">
              <a:spAutoFit/>
            </a:bodyPr>
            <a:lstStyle/>
            <a:p>
              <a:r>
                <a:rPr lang="en-US" sz="7373" dirty="0">
                  <a:solidFill>
                    <a:srgbClr val="E08B01"/>
                  </a:solidFill>
                  <a:effectLst>
                    <a:outerShdw blurRad="38100" dist="38100" dir="2700000" algn="tl">
                      <a:srgbClr val="000000">
                        <a:alpha val="43137"/>
                      </a:srgbClr>
                    </a:outerShdw>
                  </a:effectLst>
                  <a:latin typeface="Abadi MT Condensed Light" charset="0"/>
                  <a:ea typeface="Abadi MT Condensed Light" charset="0"/>
                  <a:cs typeface="Abadi MT Condensed Light" charset="0"/>
                </a:rPr>
                <a:t>Budget</a:t>
              </a:r>
              <a:endParaRPr lang="en-US" sz="7373" dirty="0">
                <a:effectLst>
                  <a:outerShdw blurRad="38100" dist="38100" dir="2700000" algn="tl">
                    <a:srgbClr val="000000">
                      <a:alpha val="43137"/>
                    </a:srgbClr>
                  </a:outerShdw>
                </a:effectLst>
              </a:endParaRPr>
            </a:p>
          </p:txBody>
        </p:sp>
        <p:sp>
          <p:nvSpPr>
            <p:cNvPr id="77" name="Rectangle 76"/>
            <p:cNvSpPr/>
            <p:nvPr/>
          </p:nvSpPr>
          <p:spPr>
            <a:xfrm>
              <a:off x="28205502" y="4952555"/>
              <a:ext cx="14344652" cy="7723097"/>
            </a:xfrm>
            <a:prstGeom prst="rect">
              <a:avLst/>
            </a:prstGeom>
            <a:noFill/>
            <a:ln w="317500">
              <a:solidFill>
                <a:srgbClr val="1A62A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2902" tIns="46451" rIns="92902" bIns="46451" numCol="1" spcCol="0" rtlCol="0" fromWordArt="0" anchor="ctr" anchorCtr="0" forceAA="0" compatLnSpc="1">
              <a:prstTxWarp prst="textNoShape">
                <a:avLst/>
              </a:prstTxWarp>
              <a:noAutofit/>
            </a:bodyPr>
            <a:lstStyle/>
            <a:p>
              <a:pPr algn="ctr"/>
              <a:endParaRPr lang="en-US" sz="7373">
                <a:ln w="22225">
                  <a:solidFill>
                    <a:schemeClr val="accent1">
                      <a:shade val="50000"/>
                    </a:schemeClr>
                  </a:solidFill>
                </a:ln>
                <a:solidFill>
                  <a:srgbClr val="4C85B5"/>
                </a:solidFill>
              </a:endParaRPr>
            </a:p>
          </p:txBody>
        </p:sp>
      </p:grpSp>
      <p:grpSp>
        <p:nvGrpSpPr>
          <p:cNvPr id="18" name="Group 17"/>
          <p:cNvGrpSpPr/>
          <p:nvPr/>
        </p:nvGrpSpPr>
        <p:grpSpPr>
          <a:xfrm>
            <a:off x="445235" y="280047"/>
            <a:ext cx="43177717" cy="3877475"/>
            <a:chOff x="569099" y="425842"/>
            <a:chExt cx="43177717" cy="3877475"/>
          </a:xfrm>
        </p:grpSpPr>
        <p:sp>
          <p:nvSpPr>
            <p:cNvPr id="4" name="Round Diagonal Corner Rectangle 3"/>
            <p:cNvSpPr/>
            <p:nvPr/>
          </p:nvSpPr>
          <p:spPr>
            <a:xfrm>
              <a:off x="569099" y="425842"/>
              <a:ext cx="43177717" cy="2880000"/>
            </a:xfrm>
            <a:prstGeom prst="round2DiagRect">
              <a:avLst>
                <a:gd name="adj1" fmla="val 16667"/>
                <a:gd name="adj2" fmla="val 50000"/>
              </a:avLst>
            </a:prstGeom>
            <a:solidFill>
              <a:srgbClr val="023462"/>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2902" tIns="46451" rIns="92902" bIns="46451" numCol="1" spcCol="0" rtlCol="0" fromWordArt="0" anchor="ctr" anchorCtr="0" forceAA="0" compatLnSpc="1">
              <a:prstTxWarp prst="textNoShape">
                <a:avLst/>
              </a:prstTxWarp>
              <a:noAutofit/>
            </a:bodyPr>
            <a:lstStyle/>
            <a:p>
              <a:pPr algn="ctr"/>
              <a:endParaRPr lang="en-US" sz="7373"/>
            </a:p>
          </p:txBody>
        </p:sp>
        <p:sp>
          <p:nvSpPr>
            <p:cNvPr id="38" name="TextBox 37"/>
            <p:cNvSpPr txBox="1"/>
            <p:nvPr/>
          </p:nvSpPr>
          <p:spPr>
            <a:xfrm>
              <a:off x="2102620" y="587556"/>
              <a:ext cx="19966844" cy="3715761"/>
            </a:xfrm>
            <a:prstGeom prst="rect">
              <a:avLst/>
            </a:prstGeom>
            <a:noFill/>
          </p:spPr>
          <p:txBody>
            <a:bodyPr wrap="square" rtlCol="0">
              <a:spAutoFit/>
            </a:bodyPr>
            <a:lstStyle/>
            <a:p>
              <a:r>
                <a:rPr lang="en-US" sz="8800" b="1" dirty="0">
                  <a:solidFill>
                    <a:srgbClr val="FDAD2A"/>
                  </a:solidFill>
                  <a:latin typeface="Abadi MT Condensed Light" charset="0"/>
                  <a:ea typeface="Abadi MT Condensed Light" charset="0"/>
                  <a:cs typeface="Abadi MT Condensed Light" charset="0"/>
                </a:rPr>
                <a:t>TEAM 17 </a:t>
              </a:r>
              <a:r>
                <a:rPr lang="mr-IN" sz="8800" b="1" dirty="0">
                  <a:solidFill>
                    <a:srgbClr val="FDAD2A"/>
                  </a:solidFill>
                  <a:latin typeface="Abadi MT Condensed Light" charset="0"/>
                  <a:ea typeface="Abadi MT Condensed Light" charset="0"/>
                  <a:cs typeface="Abadi MT Condensed Light" charset="0"/>
                </a:rPr>
                <a:t>–</a:t>
              </a:r>
              <a:r>
                <a:rPr lang="en-US" sz="8800" b="1" dirty="0">
                  <a:solidFill>
                    <a:srgbClr val="FDAD2A"/>
                  </a:solidFill>
                  <a:latin typeface="Abadi MT Condensed Light" charset="0"/>
                  <a:ea typeface="Abadi MT Condensed Light" charset="0"/>
                  <a:cs typeface="Abadi MT Condensed Light" charset="0"/>
                </a:rPr>
                <a:t> MADMAX</a:t>
              </a:r>
            </a:p>
            <a:p>
              <a:r>
                <a:rPr lang="en-US" sz="7373" dirty="0">
                  <a:solidFill>
                    <a:srgbClr val="E08B01"/>
                  </a:solidFill>
                  <a:latin typeface="Abadi MT Condensed Light" charset="0"/>
                  <a:ea typeface="Abadi MT Condensed Light" charset="0"/>
                  <a:cs typeface="Abadi MT Condensed Light" charset="0"/>
                </a:rPr>
                <a:t>Design Principles and Methods ECSE 211 </a:t>
              </a:r>
              <a:r>
                <a:rPr lang="mr-IN" sz="7373" dirty="0">
                  <a:solidFill>
                    <a:srgbClr val="E08B01"/>
                  </a:solidFill>
                  <a:latin typeface="Abadi MT Condensed Light" charset="0"/>
                  <a:ea typeface="Abadi MT Condensed Light" charset="0"/>
                  <a:cs typeface="Abadi MT Condensed Light" charset="0"/>
                </a:rPr>
                <a:t>–</a:t>
              </a:r>
              <a:r>
                <a:rPr lang="en-US" sz="7373" dirty="0">
                  <a:solidFill>
                    <a:srgbClr val="E08B01"/>
                  </a:solidFill>
                  <a:latin typeface="Abadi MT Condensed Light" charset="0"/>
                  <a:ea typeface="Abadi MT Condensed Light" charset="0"/>
                  <a:cs typeface="Abadi MT Condensed Light" charset="0"/>
                </a:rPr>
                <a:t> Fall 2018</a:t>
              </a:r>
            </a:p>
            <a:p>
              <a:endParaRPr lang="en-US" sz="7373" b="1" dirty="0">
                <a:solidFill>
                  <a:srgbClr val="FDAD2A"/>
                </a:solidFill>
                <a:latin typeface="Abadi MT Condensed Light" charset="0"/>
                <a:ea typeface="Abadi MT Condensed Light" charset="0"/>
                <a:cs typeface="Abadi MT Condensed Light" charset="0"/>
              </a:endParaRP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624916" y="792827"/>
              <a:ext cx="9154971" cy="2160000"/>
            </a:xfrm>
            <a:prstGeom prst="rect">
              <a:avLst/>
            </a:prstGeom>
          </p:spPr>
        </p:pic>
      </p:grpSp>
      <p:grpSp>
        <p:nvGrpSpPr>
          <p:cNvPr id="16" name="Group 15"/>
          <p:cNvGrpSpPr/>
          <p:nvPr/>
        </p:nvGrpSpPr>
        <p:grpSpPr>
          <a:xfrm>
            <a:off x="14790011" y="12568589"/>
            <a:ext cx="10709076" cy="9300779"/>
            <a:chOff x="15668663" y="13899953"/>
            <a:chExt cx="11522705" cy="10043760"/>
          </a:xfrm>
        </p:grpSpPr>
        <p:sp>
          <p:nvSpPr>
            <p:cNvPr id="9" name="Oval 8">
              <a:extLst>
                <a:ext uri="{FF2B5EF4-FFF2-40B4-BE49-F238E27FC236}">
                  <a16:creationId xmlns:a16="http://schemas.microsoft.com/office/drawing/2014/main" id="{EED70DBB-9DF7-49A1-BF52-C890F0A3805A}"/>
                </a:ext>
              </a:extLst>
            </p:cNvPr>
            <p:cNvSpPr/>
            <p:nvPr/>
          </p:nvSpPr>
          <p:spPr>
            <a:xfrm>
              <a:off x="15668663" y="13899953"/>
              <a:ext cx="11522705" cy="10043760"/>
            </a:xfrm>
            <a:prstGeom prst="ellipse">
              <a:avLst/>
            </a:prstGeom>
            <a:noFill/>
            <a:ln w="190500">
              <a:solidFill>
                <a:srgbClr val="023F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6" name="Picture 25">
              <a:extLst>
                <a:ext uri="{FF2B5EF4-FFF2-40B4-BE49-F238E27FC236}">
                  <a16:creationId xmlns:a16="http://schemas.microsoft.com/office/drawing/2014/main" id="{4181FA13-7138-472F-AC9F-C2F6538B5619}"/>
                </a:ext>
              </a:extLst>
            </p:cNvPr>
            <p:cNvPicPr>
              <a:picLocks noChangeAspect="1"/>
            </p:cNvPicPr>
            <p:nvPr/>
          </p:nvPicPr>
          <p:blipFill>
            <a:blip r:embed="rId5"/>
            <a:stretch>
              <a:fillRect/>
            </a:stretch>
          </p:blipFill>
          <p:spPr>
            <a:xfrm>
              <a:off x="17136793" y="15678897"/>
              <a:ext cx="8484268" cy="7622585"/>
            </a:xfrm>
            <a:prstGeom prst="rect">
              <a:avLst/>
            </a:prstGeom>
          </p:spPr>
        </p:pic>
      </p:grpSp>
      <p:grpSp>
        <p:nvGrpSpPr>
          <p:cNvPr id="24" name="Group 23"/>
          <p:cNvGrpSpPr/>
          <p:nvPr/>
        </p:nvGrpSpPr>
        <p:grpSpPr>
          <a:xfrm>
            <a:off x="26001809" y="3476799"/>
            <a:ext cx="17511374" cy="10800000"/>
            <a:chOff x="20738348" y="17419314"/>
            <a:chExt cx="17511374" cy="10800000"/>
          </a:xfrm>
        </p:grpSpPr>
        <p:sp>
          <p:nvSpPr>
            <p:cNvPr id="92" name="Rectangle 91"/>
            <p:cNvSpPr/>
            <p:nvPr/>
          </p:nvSpPr>
          <p:spPr>
            <a:xfrm>
              <a:off x="20854035" y="17524440"/>
              <a:ext cx="17280000" cy="1242000"/>
            </a:xfrm>
            <a:prstGeom prst="rect">
              <a:avLst/>
            </a:prstGeom>
            <a:solidFill>
              <a:srgbClr val="023F78"/>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2902" tIns="46451" rIns="92902" bIns="46451" numCol="1" spcCol="0" rtlCol="0" fromWordArt="0" anchor="ctr" anchorCtr="0" forceAA="0" compatLnSpc="1">
              <a:prstTxWarp prst="textNoShape">
                <a:avLst/>
              </a:prstTxWarp>
              <a:noAutofit/>
            </a:bodyPr>
            <a:lstStyle/>
            <a:p>
              <a:pPr algn="ctr"/>
              <a:endParaRPr lang="en-US" sz="7373"/>
            </a:p>
          </p:txBody>
        </p:sp>
        <p:sp>
          <p:nvSpPr>
            <p:cNvPr id="81" name="Rectangle 80"/>
            <p:cNvSpPr/>
            <p:nvPr/>
          </p:nvSpPr>
          <p:spPr>
            <a:xfrm>
              <a:off x="20738348" y="17419314"/>
              <a:ext cx="17511374" cy="10800000"/>
            </a:xfrm>
            <a:prstGeom prst="rect">
              <a:avLst/>
            </a:prstGeom>
            <a:noFill/>
            <a:ln w="317500">
              <a:solidFill>
                <a:srgbClr val="1A62A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2902" tIns="46451" rIns="92902" bIns="46451" numCol="1" spcCol="0" rtlCol="0" fromWordArt="0" anchor="ctr" anchorCtr="0" forceAA="0" compatLnSpc="1">
              <a:prstTxWarp prst="textNoShape">
                <a:avLst/>
              </a:prstTxWarp>
              <a:noAutofit/>
            </a:bodyPr>
            <a:lstStyle/>
            <a:p>
              <a:pPr algn="ctr"/>
              <a:endParaRPr lang="en-US" sz="7373">
                <a:ln w="22225">
                  <a:solidFill>
                    <a:schemeClr val="accent1">
                      <a:shade val="50000"/>
                    </a:schemeClr>
                  </a:solidFill>
                </a:ln>
                <a:solidFill>
                  <a:srgbClr val="4C85B5"/>
                </a:solidFill>
              </a:endParaRPr>
            </a:p>
          </p:txBody>
        </p:sp>
        <p:sp>
          <p:nvSpPr>
            <p:cNvPr id="83" name="TextBox 82"/>
            <p:cNvSpPr txBox="1"/>
            <p:nvPr/>
          </p:nvSpPr>
          <p:spPr>
            <a:xfrm>
              <a:off x="21012184" y="17625478"/>
              <a:ext cx="12225991" cy="1226939"/>
            </a:xfrm>
            <a:prstGeom prst="rect">
              <a:avLst/>
            </a:prstGeom>
            <a:noFill/>
          </p:spPr>
          <p:txBody>
            <a:bodyPr wrap="square" rtlCol="0">
              <a:spAutoFit/>
            </a:bodyPr>
            <a:lstStyle/>
            <a:p>
              <a:r>
                <a:rPr lang="en-US" sz="7373" dirty="0">
                  <a:solidFill>
                    <a:srgbClr val="E08B01"/>
                  </a:solidFill>
                  <a:effectLst>
                    <a:outerShdw blurRad="38100" dist="38100" dir="2700000" algn="tl">
                      <a:srgbClr val="000000">
                        <a:alpha val="43137"/>
                      </a:srgbClr>
                    </a:outerShdw>
                  </a:effectLst>
                  <a:latin typeface="Abadi MT Condensed Light" charset="0"/>
                </a:rPr>
                <a:t>Hardware Design</a:t>
              </a:r>
            </a:p>
          </p:txBody>
        </p:sp>
        <p:sp>
          <p:nvSpPr>
            <p:cNvPr id="99" name="Rectangle: Rounded Corners 98">
              <a:extLst>
                <a:ext uri="{FF2B5EF4-FFF2-40B4-BE49-F238E27FC236}">
                  <a16:creationId xmlns:a16="http://schemas.microsoft.com/office/drawing/2014/main" id="{67E7AE0D-8530-4E0F-9D2E-DD4D661894C7}"/>
                </a:ext>
              </a:extLst>
            </p:cNvPr>
            <p:cNvSpPr/>
            <p:nvPr/>
          </p:nvSpPr>
          <p:spPr>
            <a:xfrm>
              <a:off x="34256992" y="19348577"/>
              <a:ext cx="3646543" cy="1872316"/>
            </a:xfrm>
            <a:prstGeom prst="roundRect">
              <a:avLst/>
            </a:prstGeom>
            <a:solidFill>
              <a:srgbClr val="E08B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0" name="TextBox 99">
              <a:extLst>
                <a:ext uri="{FF2B5EF4-FFF2-40B4-BE49-F238E27FC236}">
                  <a16:creationId xmlns:a16="http://schemas.microsoft.com/office/drawing/2014/main" id="{9303C217-7E28-40C6-8B44-475BB3335BF8}"/>
                </a:ext>
              </a:extLst>
            </p:cNvPr>
            <p:cNvSpPr txBox="1"/>
            <p:nvPr/>
          </p:nvSpPr>
          <p:spPr>
            <a:xfrm>
              <a:off x="34284216" y="19362411"/>
              <a:ext cx="3552130" cy="1938992"/>
            </a:xfrm>
            <a:prstGeom prst="rect">
              <a:avLst/>
            </a:prstGeom>
            <a:noFill/>
          </p:spPr>
          <p:txBody>
            <a:bodyPr wrap="square" rtlCol="0">
              <a:spAutoFit/>
            </a:bodyPr>
            <a:lstStyle/>
            <a:p>
              <a:pPr algn="ctr"/>
              <a:r>
                <a:rPr lang="en-CA" altLang="zh-CN" sz="4000" dirty="0">
                  <a:effectLst>
                    <a:outerShdw blurRad="38100" dist="38100" dir="2700000" algn="tl">
                      <a:srgbClr val="000000">
                        <a:alpha val="43137"/>
                      </a:srgbClr>
                    </a:outerShdw>
                  </a:effectLst>
                  <a:latin typeface="Abadi MT Condensed Light" charset="0"/>
                  <a:ea typeface="Abadi MT Condensed Light" charset="0"/>
                  <a:cs typeface="Abadi MT Condensed Light" charset="0"/>
                </a:rPr>
                <a:t>Two EV3 motors for claws moving</a:t>
              </a:r>
              <a:endParaRPr lang="zh-CN" altLang="en-US" sz="4000" dirty="0">
                <a:effectLst>
                  <a:outerShdw blurRad="38100" dist="38100" dir="2700000" algn="tl">
                    <a:srgbClr val="000000">
                      <a:alpha val="43137"/>
                    </a:srgbClr>
                  </a:outerShdw>
                </a:effectLst>
                <a:latin typeface="Abadi MT Condensed Light" charset="0"/>
                <a:ea typeface="Abadi MT Condensed Light" charset="0"/>
                <a:cs typeface="Abadi MT Condensed Light" charset="0"/>
              </a:endParaRPr>
            </a:p>
          </p:txBody>
        </p:sp>
        <p:grpSp>
          <p:nvGrpSpPr>
            <p:cNvPr id="19" name="Group 18"/>
            <p:cNvGrpSpPr/>
            <p:nvPr/>
          </p:nvGrpSpPr>
          <p:grpSpPr>
            <a:xfrm>
              <a:off x="21070440" y="19040990"/>
              <a:ext cx="16756843" cy="9071162"/>
              <a:chOff x="26395134" y="5224410"/>
              <a:chExt cx="16405658" cy="8003692"/>
            </a:xfrm>
          </p:grpSpPr>
          <p:sp>
            <p:nvSpPr>
              <p:cNvPr id="97" name="Rectangle: Rounded Corners 96">
                <a:extLst>
                  <a:ext uri="{FF2B5EF4-FFF2-40B4-BE49-F238E27FC236}">
                    <a16:creationId xmlns:a16="http://schemas.microsoft.com/office/drawing/2014/main" id="{3596EECC-7199-4377-B5C2-7F1449B39CFE}"/>
                  </a:ext>
                </a:extLst>
              </p:cNvPr>
              <p:cNvSpPr/>
              <p:nvPr/>
            </p:nvSpPr>
            <p:spPr>
              <a:xfrm>
                <a:off x="34239395" y="11829747"/>
                <a:ext cx="5118055" cy="1257435"/>
              </a:xfrm>
              <a:prstGeom prst="roundRect">
                <a:avLst/>
              </a:prstGeom>
              <a:solidFill>
                <a:srgbClr val="E08B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9" name="Picture 38">
                <a:extLst>
                  <a:ext uri="{FF2B5EF4-FFF2-40B4-BE49-F238E27FC236}">
                    <a16:creationId xmlns:a16="http://schemas.microsoft.com/office/drawing/2014/main" id="{60A67610-810A-4F3E-B4A5-A9A18594C943}"/>
                  </a:ext>
                </a:extLst>
              </p:cNvPr>
              <p:cNvPicPr>
                <a:picLocks noChangeAspect="1"/>
              </p:cNvPicPr>
              <p:nvPr/>
            </p:nvPicPr>
            <p:blipFill rotWithShape="1">
              <a:blip r:embed="rId6"/>
              <a:srcRect l="13473" r="9353"/>
              <a:stretch/>
            </p:blipFill>
            <p:spPr>
              <a:xfrm>
                <a:off x="30054079" y="5329136"/>
                <a:ext cx="3328275" cy="2875091"/>
              </a:xfrm>
              <a:prstGeom prst="rect">
                <a:avLst/>
              </a:prstGeom>
            </p:spPr>
          </p:pic>
          <p:pic>
            <p:nvPicPr>
              <p:cNvPr id="34" name="Picture 33">
                <a:extLst>
                  <a:ext uri="{FF2B5EF4-FFF2-40B4-BE49-F238E27FC236}">
                    <a16:creationId xmlns:a16="http://schemas.microsoft.com/office/drawing/2014/main" id="{F60B99B3-2D53-4573-A158-43E284316819}"/>
                  </a:ext>
                </a:extLst>
              </p:cNvPr>
              <p:cNvPicPr>
                <a:picLocks noChangeAspect="1"/>
              </p:cNvPicPr>
              <p:nvPr/>
            </p:nvPicPr>
            <p:blipFill rotWithShape="1">
              <a:blip r:embed="rId7"/>
              <a:srcRect l="24822" t="35576" r="6308" b="8285"/>
              <a:stretch/>
            </p:blipFill>
            <p:spPr>
              <a:xfrm>
                <a:off x="30110221" y="8613012"/>
                <a:ext cx="3888183" cy="2112973"/>
              </a:xfrm>
              <a:prstGeom prst="rect">
                <a:avLst/>
              </a:prstGeom>
            </p:spPr>
          </p:pic>
          <p:pic>
            <p:nvPicPr>
              <p:cNvPr id="10" name="Picture 2" descr="https://scontent.fyhu1-1.fna.fbcdn.net/v/t1.15752-9/46182808_2370005426552458_1173277484926369792_n.png?_nc_cat=102&amp;_nc_ht=scontent.fyhu1-1.fna&amp;oh=d2bba9e9ff04408fb0dd8cf2ac4d1cc6&amp;oe=5C6CFDCB">
                <a:extLst>
                  <a:ext uri="{FF2B5EF4-FFF2-40B4-BE49-F238E27FC236}">
                    <a16:creationId xmlns:a16="http://schemas.microsoft.com/office/drawing/2014/main" id="{562E9ED6-3103-4496-9E53-7BEF6536F44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6844146" y="9359465"/>
                <a:ext cx="1525858" cy="13631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https://scontent.fyhu1-1.fna.fbcdn.net/v/t1.15752-9/46131304_484224025397407_3542803451706605568_n.png?_nc_cat=107&amp;_nc_ht=scontent.fyhu1-1.fna&amp;oh=165c19a92325c49a85670cc490f51f1d&amp;oe=5CAF0014">
                <a:extLst>
                  <a:ext uri="{FF2B5EF4-FFF2-40B4-BE49-F238E27FC236}">
                    <a16:creationId xmlns:a16="http://schemas.microsoft.com/office/drawing/2014/main" id="{D9DE088C-5C79-45AB-8C48-F6FEF3E23567}"/>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3128" r="13075"/>
              <a:stretch/>
            </p:blipFill>
            <p:spPr bwMode="auto">
              <a:xfrm>
                <a:off x="26395134" y="5588868"/>
                <a:ext cx="2430277" cy="185002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scontent.fyhu1-1.fna.fbcdn.net/v/t1.15752-9/46197204_304937120110646_1735069807222456320_n.png?_nc_cat=101&amp;_nc_ht=scontent.fyhu1-1.fna&amp;oh=cdc9a801bfefa0b8be84c89f4e6fab4f&amp;oe=5C66CC07">
                <a:extLst>
                  <a:ext uri="{FF2B5EF4-FFF2-40B4-BE49-F238E27FC236}">
                    <a16:creationId xmlns:a16="http://schemas.microsoft.com/office/drawing/2014/main" id="{37AF49AC-1DEE-48D8-A691-D409406AF86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6513122" y="11043833"/>
                <a:ext cx="2190597" cy="173057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s://scontent.fyhu1-1.fna.fbcdn.net/v/t1.15752-9/46321590_253606015514324_550061134523138048_n.png?_nc_cat=102&amp;_nc_ht=scontent.fyhu1-1.fna&amp;oh=85f4b4e0f4a670328c2ffe4ff350e25d&amp;oe=5C7844FC">
                <a:extLst>
                  <a:ext uri="{FF2B5EF4-FFF2-40B4-BE49-F238E27FC236}">
                    <a16:creationId xmlns:a16="http://schemas.microsoft.com/office/drawing/2014/main" id="{A8676BA7-4639-4C40-9F86-DEF6671A6803}"/>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6621364" y="7829276"/>
                <a:ext cx="1918326" cy="1261889"/>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810AFE59-0969-4C33-886C-FAA5E9CD4B12}"/>
                  </a:ext>
                </a:extLst>
              </p:cNvPr>
              <p:cNvSpPr txBox="1"/>
              <p:nvPr/>
            </p:nvSpPr>
            <p:spPr>
              <a:xfrm>
                <a:off x="28672070" y="9851832"/>
                <a:ext cx="1678276" cy="923330"/>
              </a:xfrm>
              <a:prstGeom prst="rect">
                <a:avLst/>
              </a:prstGeom>
              <a:noFill/>
            </p:spPr>
            <p:txBody>
              <a:bodyPr wrap="square" rtlCol="0">
                <a:spAutoFit/>
              </a:bodyPr>
              <a:lstStyle/>
              <a:p>
                <a:r>
                  <a:rPr lang="en-US" altLang="zh-CN" sz="5400" b="1" dirty="0">
                    <a:solidFill>
                      <a:srgbClr val="023462"/>
                    </a:solidFill>
                    <a:effectLst>
                      <a:outerShdw blurRad="38100" dist="38100" dir="2700000" algn="tl">
                        <a:srgbClr val="000000">
                          <a:alpha val="43137"/>
                        </a:srgbClr>
                      </a:outerShdw>
                    </a:effectLst>
                    <a:latin typeface="Arial Black" panose="020B0A04020102020204" pitchFamily="34" charset="0"/>
                  </a:rPr>
                  <a:t>x3</a:t>
                </a:r>
                <a:endParaRPr lang="zh-CN" altLang="en-US" sz="5400" b="1" dirty="0">
                  <a:solidFill>
                    <a:srgbClr val="023462"/>
                  </a:solidFill>
                  <a:effectLst>
                    <a:outerShdw blurRad="38100" dist="38100" dir="2700000" algn="tl">
                      <a:srgbClr val="000000">
                        <a:alpha val="43137"/>
                      </a:srgbClr>
                    </a:outerShdw>
                  </a:effectLst>
                  <a:latin typeface="Arial Black" panose="020B0A04020102020204" pitchFamily="34" charset="0"/>
                </a:endParaRPr>
              </a:p>
            </p:txBody>
          </p:sp>
          <p:sp>
            <p:nvSpPr>
              <p:cNvPr id="84" name="TextBox 83">
                <a:extLst>
                  <a:ext uri="{FF2B5EF4-FFF2-40B4-BE49-F238E27FC236}">
                    <a16:creationId xmlns:a16="http://schemas.microsoft.com/office/drawing/2014/main" id="{AB4BC284-DF22-49A2-8E90-BF52354B0827}"/>
                  </a:ext>
                </a:extLst>
              </p:cNvPr>
              <p:cNvSpPr txBox="1"/>
              <p:nvPr/>
            </p:nvSpPr>
            <p:spPr>
              <a:xfrm>
                <a:off x="28672070" y="6691473"/>
                <a:ext cx="1678276" cy="923330"/>
              </a:xfrm>
              <a:prstGeom prst="rect">
                <a:avLst/>
              </a:prstGeom>
              <a:noFill/>
            </p:spPr>
            <p:txBody>
              <a:bodyPr wrap="square" rtlCol="0">
                <a:spAutoFit/>
              </a:bodyPr>
              <a:lstStyle/>
              <a:p>
                <a:r>
                  <a:rPr lang="en-US" altLang="zh-CN" sz="5400" b="1" dirty="0">
                    <a:solidFill>
                      <a:srgbClr val="023462"/>
                    </a:solidFill>
                    <a:effectLst>
                      <a:outerShdw blurRad="38100" dist="38100" dir="2700000" algn="tl">
                        <a:srgbClr val="000000">
                          <a:alpha val="43137"/>
                        </a:srgbClr>
                      </a:outerShdw>
                    </a:effectLst>
                    <a:latin typeface="Arial Black" panose="020B0A04020102020204" pitchFamily="34" charset="0"/>
                  </a:rPr>
                  <a:t>x1</a:t>
                </a:r>
                <a:endParaRPr lang="zh-CN" altLang="en-US" sz="5400" b="1" dirty="0">
                  <a:solidFill>
                    <a:srgbClr val="023462"/>
                  </a:solidFill>
                  <a:effectLst>
                    <a:outerShdw blurRad="38100" dist="38100" dir="2700000" algn="tl">
                      <a:srgbClr val="000000">
                        <a:alpha val="43137"/>
                      </a:srgbClr>
                    </a:outerShdw>
                  </a:effectLst>
                  <a:latin typeface="Arial Black" panose="020B0A04020102020204" pitchFamily="34" charset="0"/>
                </a:endParaRPr>
              </a:p>
            </p:txBody>
          </p:sp>
          <p:sp>
            <p:nvSpPr>
              <p:cNvPr id="85" name="TextBox 84">
                <a:extLst>
                  <a:ext uri="{FF2B5EF4-FFF2-40B4-BE49-F238E27FC236}">
                    <a16:creationId xmlns:a16="http://schemas.microsoft.com/office/drawing/2014/main" id="{3E9A2597-BA5C-4D7B-A705-A86B6A05DBA3}"/>
                  </a:ext>
                </a:extLst>
              </p:cNvPr>
              <p:cNvSpPr txBox="1"/>
              <p:nvPr/>
            </p:nvSpPr>
            <p:spPr>
              <a:xfrm>
                <a:off x="28672070" y="11780478"/>
                <a:ext cx="1678276" cy="923330"/>
              </a:xfrm>
              <a:prstGeom prst="rect">
                <a:avLst/>
              </a:prstGeom>
              <a:noFill/>
            </p:spPr>
            <p:txBody>
              <a:bodyPr wrap="square" rtlCol="0">
                <a:spAutoFit/>
              </a:bodyPr>
              <a:lstStyle/>
              <a:p>
                <a:r>
                  <a:rPr lang="en-US" altLang="zh-CN" sz="5400" b="1" dirty="0">
                    <a:solidFill>
                      <a:srgbClr val="023462"/>
                    </a:solidFill>
                    <a:effectLst>
                      <a:outerShdw blurRad="38100" dist="38100" dir="2700000" algn="tl">
                        <a:srgbClr val="000000">
                          <a:alpha val="43137"/>
                        </a:srgbClr>
                      </a:outerShdw>
                    </a:effectLst>
                    <a:latin typeface="Arial Black" panose="020B0A04020102020204" pitchFamily="34" charset="0"/>
                  </a:rPr>
                  <a:t>x4</a:t>
                </a:r>
                <a:endParaRPr lang="zh-CN" altLang="en-US" sz="5400" b="1" dirty="0">
                  <a:solidFill>
                    <a:srgbClr val="023462"/>
                  </a:solidFill>
                  <a:effectLst>
                    <a:outerShdw blurRad="38100" dist="38100" dir="2700000" algn="tl">
                      <a:srgbClr val="000000">
                        <a:alpha val="43137"/>
                      </a:srgbClr>
                    </a:outerShdw>
                  </a:effectLst>
                  <a:latin typeface="Arial Black" panose="020B0A04020102020204" pitchFamily="34" charset="0"/>
                </a:endParaRPr>
              </a:p>
            </p:txBody>
          </p:sp>
          <p:sp>
            <p:nvSpPr>
              <p:cNvPr id="86" name="TextBox 85">
                <a:extLst>
                  <a:ext uri="{FF2B5EF4-FFF2-40B4-BE49-F238E27FC236}">
                    <a16:creationId xmlns:a16="http://schemas.microsoft.com/office/drawing/2014/main" id="{D225C363-20A6-4912-AB52-E7CB3C4680F8}"/>
                  </a:ext>
                </a:extLst>
              </p:cNvPr>
              <p:cNvSpPr txBox="1"/>
              <p:nvPr/>
            </p:nvSpPr>
            <p:spPr>
              <a:xfrm>
                <a:off x="28672070" y="8284028"/>
                <a:ext cx="1678276" cy="923330"/>
              </a:xfrm>
              <a:prstGeom prst="rect">
                <a:avLst/>
              </a:prstGeom>
              <a:noFill/>
            </p:spPr>
            <p:txBody>
              <a:bodyPr wrap="square" rtlCol="0">
                <a:spAutoFit/>
              </a:bodyPr>
              <a:lstStyle/>
              <a:p>
                <a:r>
                  <a:rPr lang="en-US" altLang="zh-CN" sz="5400" b="1" dirty="0">
                    <a:solidFill>
                      <a:srgbClr val="023462"/>
                    </a:solidFill>
                    <a:effectLst>
                      <a:outerShdw blurRad="38100" dist="38100" dir="2700000" algn="tl">
                        <a:srgbClr val="000000">
                          <a:alpha val="43137"/>
                        </a:srgbClr>
                      </a:outerShdw>
                    </a:effectLst>
                    <a:latin typeface="Arial Black" panose="020B0A04020102020204" pitchFamily="34" charset="0"/>
                  </a:rPr>
                  <a:t>x1</a:t>
                </a:r>
                <a:endParaRPr lang="zh-CN" altLang="en-US" sz="5400" b="1" dirty="0">
                  <a:solidFill>
                    <a:srgbClr val="023462"/>
                  </a:solidFill>
                  <a:effectLst>
                    <a:outerShdw blurRad="38100" dist="38100" dir="2700000" algn="tl">
                      <a:srgbClr val="000000">
                        <a:alpha val="43137"/>
                      </a:srgbClr>
                    </a:outerShdw>
                  </a:effectLst>
                  <a:latin typeface="Arial Black" panose="020B0A04020102020204" pitchFamily="34" charset="0"/>
                </a:endParaRPr>
              </a:p>
            </p:txBody>
          </p:sp>
          <p:pic>
            <p:nvPicPr>
              <p:cNvPr id="23" name="Picture 22">
                <a:extLst>
                  <a:ext uri="{FF2B5EF4-FFF2-40B4-BE49-F238E27FC236}">
                    <a16:creationId xmlns:a16="http://schemas.microsoft.com/office/drawing/2014/main" id="{D92030A4-B7ED-4672-93CC-598AF0078E92}"/>
                  </a:ext>
                </a:extLst>
              </p:cNvPr>
              <p:cNvPicPr>
                <a:picLocks noChangeAspect="1"/>
              </p:cNvPicPr>
              <p:nvPr/>
            </p:nvPicPr>
            <p:blipFill>
              <a:blip r:embed="rId12"/>
              <a:stretch>
                <a:fillRect/>
              </a:stretch>
            </p:blipFill>
            <p:spPr>
              <a:xfrm>
                <a:off x="34072045" y="6671612"/>
                <a:ext cx="4855056" cy="4734630"/>
              </a:xfrm>
              <a:prstGeom prst="rect">
                <a:avLst/>
              </a:prstGeom>
            </p:spPr>
          </p:pic>
          <p:sp>
            <p:nvSpPr>
              <p:cNvPr id="27" name="Rectangle: Rounded Corners 26">
                <a:extLst>
                  <a:ext uri="{FF2B5EF4-FFF2-40B4-BE49-F238E27FC236}">
                    <a16:creationId xmlns:a16="http://schemas.microsoft.com/office/drawing/2014/main" id="{2A901787-1D38-4AF8-B27A-B276171CACA9}"/>
                  </a:ext>
                </a:extLst>
              </p:cNvPr>
              <p:cNvSpPr/>
              <p:nvPr/>
            </p:nvSpPr>
            <p:spPr>
              <a:xfrm>
                <a:off x="30054451" y="11165164"/>
                <a:ext cx="3787675" cy="1865569"/>
              </a:xfrm>
              <a:prstGeom prst="roundRect">
                <a:avLst/>
              </a:prstGeom>
              <a:solidFill>
                <a:srgbClr val="E08B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Rectangle: Rounded Corners 87">
                <a:extLst>
                  <a:ext uri="{FF2B5EF4-FFF2-40B4-BE49-F238E27FC236}">
                    <a16:creationId xmlns:a16="http://schemas.microsoft.com/office/drawing/2014/main" id="{50952CB2-1E3E-442B-B359-4975FCC5CE6F}"/>
                  </a:ext>
                </a:extLst>
              </p:cNvPr>
              <p:cNvSpPr/>
              <p:nvPr/>
            </p:nvSpPr>
            <p:spPr>
              <a:xfrm>
                <a:off x="39761328" y="10733771"/>
                <a:ext cx="2991646" cy="2369090"/>
              </a:xfrm>
              <a:prstGeom prst="roundRect">
                <a:avLst/>
              </a:prstGeom>
              <a:solidFill>
                <a:srgbClr val="E08B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Rectangle: Rounded Corners 88">
                <a:extLst>
                  <a:ext uri="{FF2B5EF4-FFF2-40B4-BE49-F238E27FC236}">
                    <a16:creationId xmlns:a16="http://schemas.microsoft.com/office/drawing/2014/main" id="{51BC9547-AF90-4011-A617-F2DCF6CA044D}"/>
                  </a:ext>
                </a:extLst>
              </p:cNvPr>
              <p:cNvSpPr/>
              <p:nvPr/>
            </p:nvSpPr>
            <p:spPr>
              <a:xfrm>
                <a:off x="34585156" y="5270362"/>
                <a:ext cx="3691733" cy="1197901"/>
              </a:xfrm>
              <a:prstGeom prst="roundRect">
                <a:avLst/>
              </a:prstGeom>
              <a:solidFill>
                <a:srgbClr val="E08B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TextBox 31">
                <a:extLst>
                  <a:ext uri="{FF2B5EF4-FFF2-40B4-BE49-F238E27FC236}">
                    <a16:creationId xmlns:a16="http://schemas.microsoft.com/office/drawing/2014/main" id="{26F8930C-A262-4F26-A387-69098EF9F086}"/>
                  </a:ext>
                </a:extLst>
              </p:cNvPr>
              <p:cNvSpPr txBox="1"/>
              <p:nvPr/>
            </p:nvSpPr>
            <p:spPr>
              <a:xfrm>
                <a:off x="34724759" y="5224410"/>
                <a:ext cx="3552130" cy="1276324"/>
              </a:xfrm>
              <a:prstGeom prst="rect">
                <a:avLst/>
              </a:prstGeom>
              <a:noFill/>
            </p:spPr>
            <p:txBody>
              <a:bodyPr wrap="square" rtlCol="0">
                <a:spAutoFit/>
              </a:bodyPr>
              <a:lstStyle/>
              <a:p>
                <a:pPr algn="ctr"/>
                <a:r>
                  <a:rPr lang="en-CA" altLang="zh-CN" sz="4400" dirty="0">
                    <a:effectLst>
                      <a:outerShdw blurRad="38100" dist="38100" dir="2700000" algn="tl">
                        <a:srgbClr val="000000">
                          <a:alpha val="43137"/>
                        </a:srgbClr>
                      </a:outerShdw>
                    </a:effectLst>
                    <a:latin typeface="Abadi MT Condensed Light" charset="0"/>
                    <a:ea typeface="Abadi MT Condensed Light" charset="0"/>
                    <a:cs typeface="Abadi MT Condensed Light" charset="0"/>
                  </a:rPr>
                  <a:t>Claws for grabbing rings</a:t>
                </a:r>
                <a:endParaRPr lang="zh-CN" altLang="en-US" sz="4400" dirty="0">
                  <a:effectLst>
                    <a:outerShdw blurRad="38100" dist="38100" dir="2700000" algn="tl">
                      <a:srgbClr val="000000">
                        <a:alpha val="43137"/>
                      </a:srgbClr>
                    </a:outerShdw>
                  </a:effectLst>
                  <a:latin typeface="Abadi MT Condensed Light" charset="0"/>
                  <a:ea typeface="Abadi MT Condensed Light" charset="0"/>
                  <a:cs typeface="Abadi MT Condensed Light" charset="0"/>
                </a:endParaRPr>
              </a:p>
            </p:txBody>
          </p:sp>
          <p:sp>
            <p:nvSpPr>
              <p:cNvPr id="91" name="TextBox 90">
                <a:extLst>
                  <a:ext uri="{FF2B5EF4-FFF2-40B4-BE49-F238E27FC236}">
                    <a16:creationId xmlns:a16="http://schemas.microsoft.com/office/drawing/2014/main" id="{CF273AA0-598B-423E-A104-E5411EA20909}"/>
                  </a:ext>
                </a:extLst>
              </p:cNvPr>
              <p:cNvSpPr txBox="1"/>
              <p:nvPr/>
            </p:nvSpPr>
            <p:spPr>
              <a:xfrm>
                <a:off x="30261420" y="11180184"/>
                <a:ext cx="3580706" cy="1873752"/>
              </a:xfrm>
              <a:prstGeom prst="rect">
                <a:avLst/>
              </a:prstGeom>
              <a:noFill/>
            </p:spPr>
            <p:txBody>
              <a:bodyPr wrap="square" rtlCol="0">
                <a:spAutoFit/>
              </a:bodyPr>
              <a:lstStyle/>
              <a:p>
                <a:pPr algn="ctr"/>
                <a:r>
                  <a:rPr lang="en-CA" altLang="zh-CN" sz="4400" dirty="0">
                    <a:effectLst>
                      <a:outerShdw blurRad="38100" dist="38100" dir="2700000" algn="tl">
                        <a:srgbClr val="000000">
                          <a:alpha val="43137"/>
                        </a:srgbClr>
                      </a:outerShdw>
                    </a:effectLst>
                    <a:latin typeface="Abadi MT Condensed Light" charset="0"/>
                    <a:ea typeface="Abadi MT Condensed Light" charset="0"/>
                    <a:cs typeface="Abadi MT Condensed Light" charset="0"/>
                  </a:rPr>
                  <a:t>One ultrasonic sensor for localization</a:t>
                </a:r>
                <a:endParaRPr lang="zh-CN" altLang="en-US" sz="4400" dirty="0">
                  <a:effectLst>
                    <a:outerShdw blurRad="38100" dist="38100" dir="2700000" algn="tl">
                      <a:srgbClr val="000000">
                        <a:alpha val="43137"/>
                      </a:srgbClr>
                    </a:outerShdw>
                  </a:effectLst>
                  <a:latin typeface="Abadi MT Condensed Light" charset="0"/>
                  <a:ea typeface="Abadi MT Condensed Light" charset="0"/>
                  <a:cs typeface="Abadi MT Condensed Light" charset="0"/>
                </a:endParaRPr>
              </a:p>
            </p:txBody>
          </p:sp>
          <p:sp>
            <p:nvSpPr>
              <p:cNvPr id="93" name="TextBox 92">
                <a:extLst>
                  <a:ext uri="{FF2B5EF4-FFF2-40B4-BE49-F238E27FC236}">
                    <a16:creationId xmlns:a16="http://schemas.microsoft.com/office/drawing/2014/main" id="{0A60B307-3DFF-4339-B09A-01AF188F1E91}"/>
                  </a:ext>
                </a:extLst>
              </p:cNvPr>
              <p:cNvSpPr txBox="1"/>
              <p:nvPr/>
            </p:nvSpPr>
            <p:spPr>
              <a:xfrm>
                <a:off x="39860501" y="10756922"/>
                <a:ext cx="2709146" cy="2471180"/>
              </a:xfrm>
              <a:prstGeom prst="rect">
                <a:avLst/>
              </a:prstGeom>
              <a:noFill/>
            </p:spPr>
            <p:txBody>
              <a:bodyPr wrap="square" rtlCol="0">
                <a:spAutoFit/>
              </a:bodyPr>
              <a:lstStyle/>
              <a:p>
                <a:pPr algn="ctr"/>
                <a:r>
                  <a:rPr lang="en-CA" altLang="zh-CN" sz="4400" dirty="0">
                    <a:effectLst>
                      <a:outerShdw blurRad="38100" dist="38100" dir="2700000" algn="tl">
                        <a:srgbClr val="000000">
                          <a:alpha val="43137"/>
                        </a:srgbClr>
                      </a:outerShdw>
                    </a:effectLst>
                    <a:latin typeface="Abadi MT Condensed Light" charset="0"/>
                    <a:ea typeface="Abadi MT Condensed Light" charset="0"/>
                    <a:cs typeface="Abadi MT Condensed Light" charset="0"/>
                  </a:rPr>
                  <a:t>Two light sensors for navigation correction</a:t>
                </a:r>
                <a:endParaRPr lang="zh-CN" altLang="en-US" sz="4400" dirty="0">
                  <a:effectLst>
                    <a:outerShdw blurRad="38100" dist="38100" dir="2700000" algn="tl">
                      <a:srgbClr val="000000">
                        <a:alpha val="43137"/>
                      </a:srgbClr>
                    </a:outerShdw>
                  </a:effectLst>
                  <a:latin typeface="Abadi MT Condensed Light" charset="0"/>
                  <a:ea typeface="Abadi MT Condensed Light" charset="0"/>
                  <a:cs typeface="Abadi MT Condensed Light" charset="0"/>
                </a:endParaRPr>
              </a:p>
            </p:txBody>
          </p:sp>
          <p:pic>
            <p:nvPicPr>
              <p:cNvPr id="44" name="Picture 43">
                <a:extLst>
                  <a:ext uri="{FF2B5EF4-FFF2-40B4-BE49-F238E27FC236}">
                    <a16:creationId xmlns:a16="http://schemas.microsoft.com/office/drawing/2014/main" id="{37BDEDA3-7D12-438A-AA3B-3699DD313CF4}"/>
                  </a:ext>
                </a:extLst>
              </p:cNvPr>
              <p:cNvPicPr>
                <a:picLocks noChangeAspect="1"/>
              </p:cNvPicPr>
              <p:nvPr/>
            </p:nvPicPr>
            <p:blipFill rotWithShape="1">
              <a:blip r:embed="rId13"/>
              <a:srcRect l="20218" t="-437" r="5223" b="5492"/>
              <a:stretch/>
            </p:blipFill>
            <p:spPr>
              <a:xfrm>
                <a:off x="39732445" y="7798995"/>
                <a:ext cx="3068347" cy="2604833"/>
              </a:xfrm>
              <a:prstGeom prst="rect">
                <a:avLst/>
              </a:prstGeom>
            </p:spPr>
          </p:pic>
          <p:sp>
            <p:nvSpPr>
              <p:cNvPr id="96" name="TextBox 95">
                <a:extLst>
                  <a:ext uri="{FF2B5EF4-FFF2-40B4-BE49-F238E27FC236}">
                    <a16:creationId xmlns:a16="http://schemas.microsoft.com/office/drawing/2014/main" id="{CDE32F6A-F2AF-4363-B767-FBB9DDF1D19B}"/>
                  </a:ext>
                </a:extLst>
              </p:cNvPr>
              <p:cNvSpPr txBox="1"/>
              <p:nvPr/>
            </p:nvSpPr>
            <p:spPr>
              <a:xfrm>
                <a:off x="34331993" y="11845428"/>
                <a:ext cx="5172402" cy="1276324"/>
              </a:xfrm>
              <a:prstGeom prst="rect">
                <a:avLst/>
              </a:prstGeom>
              <a:noFill/>
            </p:spPr>
            <p:txBody>
              <a:bodyPr wrap="square" rtlCol="0">
                <a:spAutoFit/>
              </a:bodyPr>
              <a:lstStyle/>
              <a:p>
                <a:pPr algn="ctr"/>
                <a:r>
                  <a:rPr lang="en-CA" altLang="zh-CN" sz="4400" dirty="0">
                    <a:effectLst>
                      <a:outerShdw blurRad="38100" dist="38100" dir="2700000" algn="tl">
                        <a:srgbClr val="000000">
                          <a:alpha val="43137"/>
                        </a:srgbClr>
                      </a:outerShdw>
                    </a:effectLst>
                    <a:latin typeface="Abadi MT Condensed Light" charset="0"/>
                    <a:ea typeface="Abadi MT Condensed Light" charset="0"/>
                    <a:cs typeface="Abadi MT Condensed Light" charset="0"/>
                  </a:rPr>
                  <a:t>One light sensors for ring color detection</a:t>
                </a:r>
                <a:endParaRPr lang="zh-CN" altLang="en-US" sz="4400" dirty="0">
                  <a:effectLst>
                    <a:outerShdw blurRad="38100" dist="38100" dir="2700000" algn="tl">
                      <a:srgbClr val="000000">
                        <a:alpha val="43137"/>
                      </a:srgbClr>
                    </a:outerShdw>
                  </a:effectLst>
                  <a:latin typeface="Abadi MT Condensed Light" charset="0"/>
                  <a:ea typeface="Abadi MT Condensed Light" charset="0"/>
                  <a:cs typeface="Abadi MT Condensed Light" charset="0"/>
                </a:endParaRPr>
              </a:p>
            </p:txBody>
          </p:sp>
          <p:cxnSp>
            <p:nvCxnSpPr>
              <p:cNvPr id="98" name="Connector: Elbow 97">
                <a:extLst>
                  <a:ext uri="{FF2B5EF4-FFF2-40B4-BE49-F238E27FC236}">
                    <a16:creationId xmlns:a16="http://schemas.microsoft.com/office/drawing/2014/main" id="{8931A283-B489-4DA7-86D3-45FEE616A9B6}"/>
                  </a:ext>
                </a:extLst>
              </p:cNvPr>
              <p:cNvCxnSpPr>
                <a:cxnSpLocks/>
                <a:stCxn id="39" idx="3"/>
              </p:cNvCxnSpPr>
              <p:nvPr/>
            </p:nvCxnSpPr>
            <p:spPr>
              <a:xfrm>
                <a:off x="33382354" y="6766682"/>
                <a:ext cx="652300" cy="462292"/>
              </a:xfrm>
              <a:prstGeom prst="bentConnector3">
                <a:avLst>
                  <a:gd name="adj1" fmla="val 50000"/>
                </a:avLst>
              </a:prstGeom>
              <a:ln w="38100">
                <a:solidFill>
                  <a:srgbClr val="1A62A0"/>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Connector: Elbow 113">
                <a:extLst>
                  <a:ext uri="{FF2B5EF4-FFF2-40B4-BE49-F238E27FC236}">
                    <a16:creationId xmlns:a16="http://schemas.microsoft.com/office/drawing/2014/main" id="{3260EC90-5DFD-48F6-B70C-FDEA4D9C83E6}"/>
                  </a:ext>
                </a:extLst>
              </p:cNvPr>
              <p:cNvCxnSpPr>
                <a:cxnSpLocks/>
                <a:stCxn id="89" idx="2"/>
              </p:cNvCxnSpPr>
              <p:nvPr/>
            </p:nvCxnSpPr>
            <p:spPr>
              <a:xfrm rot="5400000" flipH="1">
                <a:off x="34721555" y="4758795"/>
                <a:ext cx="370268" cy="3048669"/>
              </a:xfrm>
              <a:prstGeom prst="bentConnector4">
                <a:avLst>
                  <a:gd name="adj1" fmla="val -36731"/>
                  <a:gd name="adj2" fmla="val 80273"/>
                </a:avLst>
              </a:prstGeom>
              <a:ln w="38100">
                <a:solidFill>
                  <a:srgbClr val="1A62A0"/>
                </a:solidFill>
                <a:tailEnd type="triangle"/>
              </a:ln>
            </p:spPr>
            <p:style>
              <a:lnRef idx="1">
                <a:schemeClr val="accent1"/>
              </a:lnRef>
              <a:fillRef idx="0">
                <a:schemeClr val="accent1"/>
              </a:fillRef>
              <a:effectRef idx="0">
                <a:schemeClr val="accent1"/>
              </a:effectRef>
              <a:fontRef idx="minor">
                <a:schemeClr val="tx1"/>
              </a:fontRef>
            </p:style>
          </p:cxnSp>
          <p:cxnSp>
            <p:nvCxnSpPr>
              <p:cNvPr id="1038" name="Straight Arrow Connector 1037">
                <a:extLst>
                  <a:ext uri="{FF2B5EF4-FFF2-40B4-BE49-F238E27FC236}">
                    <a16:creationId xmlns:a16="http://schemas.microsoft.com/office/drawing/2014/main" id="{40C29ADB-2F87-4CD4-B8EC-F377370E1FC6}"/>
                  </a:ext>
                </a:extLst>
              </p:cNvPr>
              <p:cNvCxnSpPr>
                <a:cxnSpLocks/>
                <a:stCxn id="91" idx="0"/>
                <a:endCxn id="34" idx="2"/>
              </p:cNvCxnSpPr>
              <p:nvPr/>
            </p:nvCxnSpPr>
            <p:spPr>
              <a:xfrm flipV="1">
                <a:off x="32051773" y="10725985"/>
                <a:ext cx="2540" cy="454199"/>
              </a:xfrm>
              <a:prstGeom prst="straightConnector1">
                <a:avLst/>
              </a:prstGeom>
              <a:ln w="38100">
                <a:solidFill>
                  <a:srgbClr val="1A62A0"/>
                </a:solidFill>
                <a:tailEnd type="triangle"/>
              </a:ln>
            </p:spPr>
            <p:style>
              <a:lnRef idx="1">
                <a:schemeClr val="accent1"/>
              </a:lnRef>
              <a:fillRef idx="0">
                <a:schemeClr val="accent1"/>
              </a:fillRef>
              <a:effectRef idx="0">
                <a:schemeClr val="accent1"/>
              </a:effectRef>
              <a:fontRef idx="minor">
                <a:schemeClr val="tx1"/>
              </a:fontRef>
            </p:style>
          </p:cxnSp>
          <p:cxnSp>
            <p:nvCxnSpPr>
              <p:cNvPr id="1042" name="Connector: Elbow 1041">
                <a:extLst>
                  <a:ext uri="{FF2B5EF4-FFF2-40B4-BE49-F238E27FC236}">
                    <a16:creationId xmlns:a16="http://schemas.microsoft.com/office/drawing/2014/main" id="{A670DCC5-E6E5-4167-8410-F57BBF523422}"/>
                  </a:ext>
                </a:extLst>
              </p:cNvPr>
              <p:cNvCxnSpPr>
                <a:stCxn id="34" idx="3"/>
              </p:cNvCxnSpPr>
              <p:nvPr/>
            </p:nvCxnSpPr>
            <p:spPr>
              <a:xfrm>
                <a:off x="33998404" y="9669499"/>
                <a:ext cx="1515841" cy="1451152"/>
              </a:xfrm>
              <a:prstGeom prst="bentConnector3">
                <a:avLst>
                  <a:gd name="adj1" fmla="val 64507"/>
                </a:avLst>
              </a:prstGeom>
              <a:ln w="38100">
                <a:solidFill>
                  <a:srgbClr val="1A62A0"/>
                </a:solidFill>
                <a:tailEnd type="triangle"/>
              </a:ln>
            </p:spPr>
            <p:style>
              <a:lnRef idx="1">
                <a:schemeClr val="accent1"/>
              </a:lnRef>
              <a:fillRef idx="0">
                <a:schemeClr val="accent1"/>
              </a:fillRef>
              <a:effectRef idx="0">
                <a:schemeClr val="accent1"/>
              </a:effectRef>
              <a:fontRef idx="minor">
                <a:schemeClr val="tx1"/>
              </a:fontRef>
            </p:style>
          </p:cxnSp>
          <p:cxnSp>
            <p:nvCxnSpPr>
              <p:cNvPr id="1050" name="Connector: Elbow 1049">
                <a:extLst>
                  <a:ext uri="{FF2B5EF4-FFF2-40B4-BE49-F238E27FC236}">
                    <a16:creationId xmlns:a16="http://schemas.microsoft.com/office/drawing/2014/main" id="{04128692-3071-466C-B188-5072836CA748}"/>
                  </a:ext>
                </a:extLst>
              </p:cNvPr>
              <p:cNvCxnSpPr>
                <a:cxnSpLocks/>
                <a:stCxn id="97" idx="0"/>
              </p:cNvCxnSpPr>
              <p:nvPr/>
            </p:nvCxnSpPr>
            <p:spPr>
              <a:xfrm rot="5400000" flipH="1" flipV="1">
                <a:off x="36348316" y="11185374"/>
                <a:ext cx="1094480" cy="194266"/>
              </a:xfrm>
              <a:prstGeom prst="bentConnector3">
                <a:avLst>
                  <a:gd name="adj1" fmla="val 50000"/>
                </a:avLst>
              </a:prstGeom>
              <a:ln w="38100">
                <a:solidFill>
                  <a:srgbClr val="1A62A0"/>
                </a:solidFill>
                <a:tailEnd type="triangle"/>
              </a:ln>
            </p:spPr>
            <p:style>
              <a:lnRef idx="1">
                <a:schemeClr val="accent1"/>
              </a:lnRef>
              <a:fillRef idx="0">
                <a:schemeClr val="accent1"/>
              </a:fillRef>
              <a:effectRef idx="0">
                <a:schemeClr val="accent1"/>
              </a:effectRef>
              <a:fontRef idx="minor">
                <a:schemeClr val="tx1"/>
              </a:fontRef>
            </p:style>
          </p:cxnSp>
          <p:cxnSp>
            <p:nvCxnSpPr>
              <p:cNvPr id="1054" name="Straight Arrow Connector 1053">
                <a:extLst>
                  <a:ext uri="{FF2B5EF4-FFF2-40B4-BE49-F238E27FC236}">
                    <a16:creationId xmlns:a16="http://schemas.microsoft.com/office/drawing/2014/main" id="{B0CC3138-6B68-45B9-8521-916785390523}"/>
                  </a:ext>
                </a:extLst>
              </p:cNvPr>
              <p:cNvCxnSpPr>
                <a:cxnSpLocks/>
                <a:stCxn id="88" idx="1"/>
              </p:cNvCxnSpPr>
              <p:nvPr/>
            </p:nvCxnSpPr>
            <p:spPr>
              <a:xfrm flipH="1" flipV="1">
                <a:off x="38747396" y="10337834"/>
                <a:ext cx="1013932" cy="1580482"/>
              </a:xfrm>
              <a:prstGeom prst="straightConnector1">
                <a:avLst/>
              </a:prstGeom>
              <a:ln w="38100">
                <a:solidFill>
                  <a:srgbClr val="1A62A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Connector: Elbow 36">
                <a:extLst>
                  <a:ext uri="{FF2B5EF4-FFF2-40B4-BE49-F238E27FC236}">
                    <a16:creationId xmlns:a16="http://schemas.microsoft.com/office/drawing/2014/main" id="{35792902-800E-486F-922B-E8856337F004}"/>
                  </a:ext>
                </a:extLst>
              </p:cNvPr>
              <p:cNvCxnSpPr>
                <a:cxnSpLocks/>
              </p:cNvCxnSpPr>
              <p:nvPr/>
            </p:nvCxnSpPr>
            <p:spPr>
              <a:xfrm rot="5400000">
                <a:off x="38747239" y="7190138"/>
                <a:ext cx="1086686" cy="941496"/>
              </a:xfrm>
              <a:prstGeom prst="bentConnector3">
                <a:avLst>
                  <a:gd name="adj1" fmla="val 50000"/>
                </a:avLst>
              </a:prstGeom>
              <a:ln w="38100">
                <a:solidFill>
                  <a:srgbClr val="1A62A0"/>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Connector: Elbow 106">
                <a:extLst>
                  <a:ext uri="{FF2B5EF4-FFF2-40B4-BE49-F238E27FC236}">
                    <a16:creationId xmlns:a16="http://schemas.microsoft.com/office/drawing/2014/main" id="{CC2AF525-7CBC-4A45-B47D-A39B19FF9C6B}"/>
                  </a:ext>
                </a:extLst>
              </p:cNvPr>
              <p:cNvCxnSpPr>
                <a:stCxn id="44" idx="1"/>
                <a:endCxn id="93" idx="0"/>
              </p:cNvCxnSpPr>
              <p:nvPr/>
            </p:nvCxnSpPr>
            <p:spPr>
              <a:xfrm rot="10800000" flipH="1" flipV="1">
                <a:off x="39732444" y="9101411"/>
                <a:ext cx="1482629" cy="1655510"/>
              </a:xfrm>
              <a:prstGeom prst="bentConnector4">
                <a:avLst>
                  <a:gd name="adj1" fmla="val -15095"/>
                  <a:gd name="adj2" fmla="val 89336"/>
                </a:avLst>
              </a:prstGeom>
              <a:ln w="38100">
                <a:solidFill>
                  <a:srgbClr val="1A62A0"/>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15" name="Group 14"/>
          <p:cNvGrpSpPr/>
          <p:nvPr/>
        </p:nvGrpSpPr>
        <p:grpSpPr>
          <a:xfrm>
            <a:off x="26009027" y="29145948"/>
            <a:ext cx="17511374" cy="3492405"/>
            <a:chOff x="19154243" y="27408434"/>
            <a:chExt cx="22060830" cy="3682488"/>
          </a:xfrm>
        </p:grpSpPr>
        <p:sp>
          <p:nvSpPr>
            <p:cNvPr id="74" name="Rectangle 73"/>
            <p:cNvSpPr/>
            <p:nvPr/>
          </p:nvSpPr>
          <p:spPr>
            <a:xfrm>
              <a:off x="19318350" y="27546744"/>
              <a:ext cx="21780000" cy="1174540"/>
            </a:xfrm>
            <a:prstGeom prst="rect">
              <a:avLst/>
            </a:prstGeom>
            <a:solidFill>
              <a:srgbClr val="023F78"/>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2902" tIns="46451" rIns="92902" bIns="46451" numCol="1" spcCol="0" rtlCol="0" fromWordArt="0" anchor="ctr" anchorCtr="0" forceAA="0" compatLnSpc="1">
              <a:prstTxWarp prst="textNoShape">
                <a:avLst/>
              </a:prstTxWarp>
              <a:noAutofit/>
            </a:bodyPr>
            <a:lstStyle/>
            <a:p>
              <a:pPr algn="ctr"/>
              <a:endParaRPr lang="en-US" sz="7373"/>
            </a:p>
          </p:txBody>
        </p:sp>
        <p:pic>
          <p:nvPicPr>
            <p:cNvPr id="22" name="Picture 6" descr="https://scontent.fyhu1-1.fna.fbcdn.net/v/t1.15752-9/46108110_796237474071732_6912581796546740224_n.png?_nc_cat=102&amp;_nc_ht=scontent.fyhu1-1.fna&amp;oh=5e45e5e355f8187cda0becc3a9d86da3&amp;oe=5C6BE002"/>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0311365" y="29108032"/>
              <a:ext cx="1085723" cy="1436879"/>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7" name="Picture 16"/>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rot="10800000" flipH="1" flipV="1">
              <a:off x="26372183" y="29081475"/>
              <a:ext cx="1702666" cy="1425098"/>
            </a:xfrm>
            <a:prstGeom prst="rect">
              <a:avLst/>
            </a:prstGeom>
            <a:ln>
              <a:noFill/>
            </a:ln>
          </p:spPr>
        </p:pic>
        <p:pic>
          <p:nvPicPr>
            <p:cNvPr id="21" name="Picture 20"/>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31713666" y="29135847"/>
              <a:ext cx="1583947" cy="1325732"/>
            </a:xfrm>
            <a:prstGeom prst="rect">
              <a:avLst/>
            </a:prstGeom>
            <a:ln>
              <a:noFill/>
            </a:ln>
          </p:spPr>
        </p:pic>
        <p:pic>
          <p:nvPicPr>
            <p:cNvPr id="28" name="Picture 27"/>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9529616" y="28980904"/>
              <a:ext cx="2112249" cy="1767910"/>
            </a:xfrm>
            <a:prstGeom prst="rect">
              <a:avLst/>
            </a:prstGeom>
            <a:ln>
              <a:noFill/>
            </a:ln>
          </p:spPr>
        </p:pic>
        <p:sp>
          <p:nvSpPr>
            <p:cNvPr id="73" name="Rectangle 72"/>
            <p:cNvSpPr/>
            <p:nvPr/>
          </p:nvSpPr>
          <p:spPr>
            <a:xfrm>
              <a:off x="19154243" y="27408434"/>
              <a:ext cx="22060830" cy="3600000"/>
            </a:xfrm>
            <a:prstGeom prst="rect">
              <a:avLst/>
            </a:prstGeom>
            <a:noFill/>
            <a:ln w="317500">
              <a:solidFill>
                <a:srgbClr val="1A62A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2902" tIns="46451" rIns="92902" bIns="46451" numCol="1" spcCol="0" rtlCol="0" fromWordArt="0" anchor="ctr" anchorCtr="0" forceAA="0" compatLnSpc="1">
              <a:prstTxWarp prst="textNoShape">
                <a:avLst/>
              </a:prstTxWarp>
              <a:noAutofit/>
            </a:bodyPr>
            <a:lstStyle/>
            <a:p>
              <a:pPr algn="ctr"/>
              <a:endParaRPr lang="en-US" sz="7373">
                <a:ln w="22225">
                  <a:solidFill>
                    <a:schemeClr val="accent1">
                      <a:shade val="50000"/>
                    </a:schemeClr>
                  </a:solidFill>
                </a:ln>
                <a:solidFill>
                  <a:srgbClr val="4C85B5"/>
                </a:solidFill>
              </a:endParaRPr>
            </a:p>
          </p:txBody>
        </p:sp>
        <p:sp>
          <p:nvSpPr>
            <p:cNvPr id="75" name="TextBox 74"/>
            <p:cNvSpPr txBox="1"/>
            <p:nvPr/>
          </p:nvSpPr>
          <p:spPr>
            <a:xfrm>
              <a:off x="19424454" y="27530537"/>
              <a:ext cx="12182536" cy="1314339"/>
            </a:xfrm>
            <a:prstGeom prst="rect">
              <a:avLst/>
            </a:prstGeom>
            <a:noFill/>
            <a:ln>
              <a:noFill/>
            </a:ln>
          </p:spPr>
          <p:txBody>
            <a:bodyPr wrap="square" rtlCol="0">
              <a:spAutoFit/>
            </a:bodyPr>
            <a:lstStyle/>
            <a:p>
              <a:r>
                <a:rPr lang="en-US" sz="7500" dirty="0">
                  <a:solidFill>
                    <a:srgbClr val="E08B01"/>
                  </a:solidFill>
                  <a:effectLst>
                    <a:outerShdw blurRad="38100" dist="38100" dir="2700000" algn="tl">
                      <a:srgbClr val="000000">
                        <a:alpha val="43137"/>
                      </a:srgbClr>
                    </a:outerShdw>
                  </a:effectLst>
                  <a:latin typeface="Abadi MT Condensed Light" charset="0"/>
                  <a:ea typeface="Abadi MT Condensed Light" charset="0"/>
                  <a:cs typeface="Abadi MT Condensed Light" charset="0"/>
                </a:rPr>
                <a:t>Tools</a:t>
              </a:r>
              <a:endParaRPr lang="en-US" sz="7500" dirty="0">
                <a:effectLst>
                  <a:outerShdw blurRad="38100" dist="38100" dir="2700000" algn="tl">
                    <a:srgbClr val="000000">
                      <a:alpha val="43137"/>
                    </a:srgbClr>
                  </a:outerShdw>
                </a:effectLst>
              </a:endParaRPr>
            </a:p>
          </p:txBody>
        </p:sp>
        <p:pic>
          <p:nvPicPr>
            <p:cNvPr id="53" name="Picture 52"/>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23940761" y="28931019"/>
              <a:ext cx="2293683" cy="1919766"/>
            </a:xfrm>
            <a:prstGeom prst="rect">
              <a:avLst/>
            </a:prstGeom>
            <a:ln>
              <a:noFill/>
            </a:ln>
          </p:spPr>
        </p:pic>
        <p:pic>
          <p:nvPicPr>
            <p:cNvPr id="6" name="Picture 5"/>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33529840" y="29160660"/>
              <a:ext cx="7335433" cy="1331624"/>
            </a:xfrm>
            <a:prstGeom prst="rect">
              <a:avLst/>
            </a:prstGeom>
          </p:spPr>
        </p:pic>
        <p:pic>
          <p:nvPicPr>
            <p:cNvPr id="7" name="Picture 6"/>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21266981" y="28497126"/>
              <a:ext cx="3098994" cy="2593796"/>
            </a:xfrm>
            <a:prstGeom prst="rect">
              <a:avLst/>
            </a:prstGeom>
          </p:spPr>
        </p:pic>
        <p:pic>
          <p:nvPicPr>
            <p:cNvPr id="13" name="Picture 12"/>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28270534" y="29105903"/>
              <a:ext cx="1803070" cy="1414813"/>
            </a:xfrm>
            <a:prstGeom prst="rect">
              <a:avLst/>
            </a:prstGeom>
          </p:spPr>
        </p:pic>
      </p:grpSp>
      <p:grpSp>
        <p:nvGrpSpPr>
          <p:cNvPr id="31" name="Group 30"/>
          <p:cNvGrpSpPr/>
          <p:nvPr/>
        </p:nvGrpSpPr>
        <p:grpSpPr>
          <a:xfrm>
            <a:off x="26009027" y="14881374"/>
            <a:ext cx="17511374" cy="13643204"/>
            <a:chOff x="495168" y="5935187"/>
            <a:chExt cx="17511374" cy="10800000"/>
          </a:xfrm>
        </p:grpSpPr>
        <p:sp>
          <p:nvSpPr>
            <p:cNvPr id="123" name="Rectangle 122"/>
            <p:cNvSpPr/>
            <p:nvPr/>
          </p:nvSpPr>
          <p:spPr>
            <a:xfrm>
              <a:off x="9176657" y="11504302"/>
              <a:ext cx="8673473" cy="123852"/>
            </a:xfrm>
            <a:prstGeom prst="rect">
              <a:avLst/>
            </a:prstGeom>
            <a:solidFill>
              <a:srgbClr val="023F78"/>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2902" tIns="46451" rIns="92902" bIns="46451" numCol="1" spcCol="0" rtlCol="0" fromWordArt="0" anchor="ctr" anchorCtr="0" forceAA="0" compatLnSpc="1">
              <a:prstTxWarp prst="textNoShape">
                <a:avLst/>
              </a:prstTxWarp>
              <a:noAutofit/>
            </a:bodyPr>
            <a:lstStyle/>
            <a:p>
              <a:pPr algn="ctr"/>
              <a:endParaRPr lang="en-US" sz="7373"/>
            </a:p>
          </p:txBody>
        </p:sp>
        <p:grpSp>
          <p:nvGrpSpPr>
            <p:cNvPr id="20" name="Group 19"/>
            <p:cNvGrpSpPr/>
            <p:nvPr/>
          </p:nvGrpSpPr>
          <p:grpSpPr>
            <a:xfrm>
              <a:off x="840054" y="7503355"/>
              <a:ext cx="16923690" cy="4071048"/>
              <a:chOff x="683341" y="14424484"/>
              <a:chExt cx="16923690" cy="4071048"/>
            </a:xfrm>
          </p:grpSpPr>
          <p:sp>
            <p:nvSpPr>
              <p:cNvPr id="59" name="Arrow: Chevron 3">
                <a:extLst>
                  <a:ext uri="{FF2B5EF4-FFF2-40B4-BE49-F238E27FC236}">
                    <a16:creationId xmlns:a16="http://schemas.microsoft.com/office/drawing/2014/main" id="{03C97523-4BAE-4DE5-9A9C-031409A89D02}"/>
                  </a:ext>
                </a:extLst>
              </p:cNvPr>
              <p:cNvSpPr/>
              <p:nvPr/>
            </p:nvSpPr>
            <p:spPr>
              <a:xfrm>
                <a:off x="7326608" y="14424487"/>
                <a:ext cx="3703910" cy="1423615"/>
              </a:xfrm>
              <a:prstGeom prst="chevron">
                <a:avLst/>
              </a:prstGeom>
              <a:solidFill>
                <a:srgbClr val="FBB94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b="1" dirty="0">
                    <a:solidFill>
                      <a:schemeClr val="tx1"/>
                    </a:solidFill>
                    <a:latin typeface="Abadi MT Condensed Light" charset="0"/>
                    <a:ea typeface="Abadi MT Condensed Light" charset="0"/>
                    <a:cs typeface="Abadi MT Condensed Light" charset="0"/>
                  </a:rPr>
                  <a:t>Travelling design</a:t>
                </a:r>
              </a:p>
            </p:txBody>
          </p:sp>
          <p:sp>
            <p:nvSpPr>
              <p:cNvPr id="60" name="Arrow: Chevron 9">
                <a:extLst>
                  <a:ext uri="{FF2B5EF4-FFF2-40B4-BE49-F238E27FC236}">
                    <a16:creationId xmlns:a16="http://schemas.microsoft.com/office/drawing/2014/main" id="{159A2551-A3C4-4C8E-9AE3-C8E88A40ADE5}"/>
                  </a:ext>
                </a:extLst>
              </p:cNvPr>
              <p:cNvSpPr/>
              <p:nvPr/>
            </p:nvSpPr>
            <p:spPr>
              <a:xfrm>
                <a:off x="4004975" y="14424491"/>
                <a:ext cx="3703910" cy="1423615"/>
              </a:xfrm>
              <a:prstGeom prst="chevron">
                <a:avLst/>
              </a:prstGeom>
              <a:solidFill>
                <a:srgbClr val="FB9E0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800" b="1" dirty="0">
                    <a:solidFill>
                      <a:schemeClr val="tx1"/>
                    </a:solidFill>
                    <a:latin typeface="Abadi MT Condensed Light" charset="0"/>
                    <a:ea typeface="Abadi MT Condensed Light" charset="0"/>
                    <a:cs typeface="Abadi MT Condensed Light" charset="0"/>
                  </a:rPr>
                  <a:t>Localization design</a:t>
                </a:r>
              </a:p>
            </p:txBody>
          </p:sp>
          <p:sp>
            <p:nvSpPr>
              <p:cNvPr id="61" name="Arrow: Chevron 10">
                <a:extLst>
                  <a:ext uri="{FF2B5EF4-FFF2-40B4-BE49-F238E27FC236}">
                    <a16:creationId xmlns:a16="http://schemas.microsoft.com/office/drawing/2014/main" id="{10B7A891-7159-46C6-886E-ADA78A1BBA31}"/>
                  </a:ext>
                </a:extLst>
              </p:cNvPr>
              <p:cNvSpPr/>
              <p:nvPr/>
            </p:nvSpPr>
            <p:spPr>
              <a:xfrm>
                <a:off x="683341" y="14424489"/>
                <a:ext cx="3703910" cy="1423615"/>
              </a:xfrm>
              <a:prstGeom prst="chevron">
                <a:avLst/>
              </a:prstGeom>
              <a:solidFill>
                <a:srgbClr val="DF8A0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3600" b="1" dirty="0">
                  <a:solidFill>
                    <a:schemeClr val="tx1"/>
                  </a:solidFill>
                  <a:latin typeface="Abadi MT Condensed Light" charset="0"/>
                  <a:ea typeface="Abadi MT Condensed Light" charset="0"/>
                  <a:cs typeface="Abadi MT Condensed Light" charset="0"/>
                </a:endParaRPr>
              </a:p>
              <a:p>
                <a:pPr algn="ctr"/>
                <a:r>
                  <a:rPr lang="en-CA" sz="2800" b="1" dirty="0">
                    <a:solidFill>
                      <a:schemeClr val="tx1"/>
                    </a:solidFill>
                    <a:latin typeface="Abadi MT Condensed Light" charset="0"/>
                    <a:ea typeface="Abadi MT Condensed Light" charset="0"/>
                    <a:cs typeface="Abadi MT Condensed Light" charset="0"/>
                  </a:rPr>
                  <a:t>Preliminary Design</a:t>
                </a:r>
              </a:p>
              <a:p>
                <a:pPr algn="ctr"/>
                <a:endParaRPr lang="en-CA" sz="3600" dirty="0">
                  <a:solidFill>
                    <a:srgbClr val="FBB94B"/>
                  </a:solidFill>
                  <a:latin typeface="Abadi MT Condensed Light" charset="0"/>
                  <a:ea typeface="Abadi MT Condensed Light" charset="0"/>
                  <a:cs typeface="Abadi MT Condensed Light" charset="0"/>
                </a:endParaRPr>
              </a:p>
            </p:txBody>
          </p:sp>
          <p:sp>
            <p:nvSpPr>
              <p:cNvPr id="62" name="Arrow: Chevron 11">
                <a:extLst>
                  <a:ext uri="{FF2B5EF4-FFF2-40B4-BE49-F238E27FC236}">
                    <a16:creationId xmlns:a16="http://schemas.microsoft.com/office/drawing/2014/main" id="{CC07DD36-04A7-453B-9EF5-086A4AFB7FEB}"/>
                  </a:ext>
                </a:extLst>
              </p:cNvPr>
              <p:cNvSpPr/>
              <p:nvPr/>
            </p:nvSpPr>
            <p:spPr>
              <a:xfrm>
                <a:off x="13903121" y="14424484"/>
                <a:ext cx="3703910" cy="1423615"/>
              </a:xfrm>
              <a:prstGeom prst="chevron">
                <a:avLst/>
              </a:prstGeom>
              <a:solidFill>
                <a:srgbClr val="1E6FB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800" b="1" dirty="0">
                    <a:solidFill>
                      <a:schemeClr val="tx1"/>
                    </a:solidFill>
                    <a:latin typeface="Abadi MT Condensed Light" charset="0"/>
                    <a:ea typeface="Abadi MT Condensed Light" charset="0"/>
                    <a:cs typeface="Abadi MT Condensed Light" charset="0"/>
                  </a:rPr>
                  <a:t>Modifications &amp; improvement</a:t>
                </a:r>
              </a:p>
            </p:txBody>
          </p:sp>
          <p:sp>
            <p:nvSpPr>
              <p:cNvPr id="63" name="Arrow: Chevron 12">
                <a:extLst>
                  <a:ext uri="{FF2B5EF4-FFF2-40B4-BE49-F238E27FC236}">
                    <a16:creationId xmlns:a16="http://schemas.microsoft.com/office/drawing/2014/main" id="{08B9884F-07D0-43D3-ABFA-089382AF8DAE}"/>
                  </a:ext>
                </a:extLst>
              </p:cNvPr>
              <p:cNvSpPr/>
              <p:nvPr/>
            </p:nvSpPr>
            <p:spPr>
              <a:xfrm>
                <a:off x="10648242" y="14424484"/>
                <a:ext cx="3703910" cy="1423615"/>
              </a:xfrm>
              <a:prstGeom prst="chevron">
                <a:avLst/>
              </a:prstGeom>
              <a:solidFill>
                <a:srgbClr val="4C85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b="1" dirty="0">
                    <a:solidFill>
                      <a:schemeClr val="tx1"/>
                    </a:solidFill>
                    <a:latin typeface="Abadi MT Condensed Light" charset="0"/>
                    <a:ea typeface="Abadi MT Condensed Light" charset="0"/>
                    <a:cs typeface="Abadi MT Condensed Light" charset="0"/>
                  </a:rPr>
                  <a:t>Ring retrieval design</a:t>
                </a:r>
              </a:p>
            </p:txBody>
          </p:sp>
          <p:sp>
            <p:nvSpPr>
              <p:cNvPr id="64" name="TextBox 63">
                <a:extLst>
                  <a:ext uri="{FF2B5EF4-FFF2-40B4-BE49-F238E27FC236}">
                    <a16:creationId xmlns:a16="http://schemas.microsoft.com/office/drawing/2014/main" id="{530AD4B0-D9FC-4F7A-90A8-513EE28B6E03}"/>
                  </a:ext>
                </a:extLst>
              </p:cNvPr>
              <p:cNvSpPr txBox="1"/>
              <p:nvPr/>
            </p:nvSpPr>
            <p:spPr>
              <a:xfrm>
                <a:off x="683341" y="16188162"/>
                <a:ext cx="3321634" cy="1384995"/>
              </a:xfrm>
              <a:prstGeom prst="rect">
                <a:avLst/>
              </a:prstGeom>
              <a:noFill/>
            </p:spPr>
            <p:txBody>
              <a:bodyPr wrap="square" rtlCol="0">
                <a:spAutoFit/>
              </a:bodyPr>
              <a:lstStyle/>
              <a:p>
                <a:pPr algn="ctr"/>
                <a:r>
                  <a:rPr lang="en-CA" sz="2800" dirty="0">
                    <a:latin typeface="Abadi MT Condensed Light" charset="0"/>
                    <a:ea typeface="Abadi MT Condensed Light" charset="0"/>
                    <a:cs typeface="Abadi MT Condensed Light" charset="0"/>
                  </a:rPr>
                  <a:t>1. Software architecture design and class diagram design</a:t>
                </a:r>
              </a:p>
            </p:txBody>
          </p:sp>
          <p:sp>
            <p:nvSpPr>
              <p:cNvPr id="65" name="TextBox 64">
                <a:extLst>
                  <a:ext uri="{FF2B5EF4-FFF2-40B4-BE49-F238E27FC236}">
                    <a16:creationId xmlns:a16="http://schemas.microsoft.com/office/drawing/2014/main" id="{6C1C1D7B-8162-4C39-A524-432C565EA72E}"/>
                  </a:ext>
                </a:extLst>
              </p:cNvPr>
              <p:cNvSpPr txBox="1"/>
              <p:nvPr/>
            </p:nvSpPr>
            <p:spPr>
              <a:xfrm>
                <a:off x="4004975" y="16188162"/>
                <a:ext cx="3321634" cy="1815882"/>
              </a:xfrm>
              <a:prstGeom prst="rect">
                <a:avLst/>
              </a:prstGeom>
              <a:noFill/>
            </p:spPr>
            <p:txBody>
              <a:bodyPr wrap="square" rtlCol="0">
                <a:spAutoFit/>
              </a:bodyPr>
              <a:lstStyle/>
              <a:p>
                <a:pPr algn="ctr"/>
                <a:r>
                  <a:rPr lang="en-CA" sz="2800" dirty="0">
                    <a:latin typeface="Abadi MT Condensed Light" charset="0"/>
                    <a:ea typeface="Abadi MT Condensed Light" charset="0"/>
                    <a:cs typeface="Abadi MT Condensed Light" charset="0"/>
                  </a:rPr>
                  <a:t>2. Reuse of code from Lab 4 and improvement of the overall localization</a:t>
                </a:r>
              </a:p>
            </p:txBody>
          </p:sp>
          <p:sp>
            <p:nvSpPr>
              <p:cNvPr id="66" name="TextBox 65">
                <a:extLst>
                  <a:ext uri="{FF2B5EF4-FFF2-40B4-BE49-F238E27FC236}">
                    <a16:creationId xmlns:a16="http://schemas.microsoft.com/office/drawing/2014/main" id="{380BE36F-2CD4-43CF-8A61-089115D60EA4}"/>
                  </a:ext>
                </a:extLst>
              </p:cNvPr>
              <p:cNvSpPr txBox="1"/>
              <p:nvPr/>
            </p:nvSpPr>
            <p:spPr>
              <a:xfrm>
                <a:off x="7326608" y="16188162"/>
                <a:ext cx="3321634" cy="954107"/>
              </a:xfrm>
              <a:prstGeom prst="rect">
                <a:avLst/>
              </a:prstGeom>
              <a:noFill/>
            </p:spPr>
            <p:txBody>
              <a:bodyPr wrap="square" rtlCol="0">
                <a:spAutoFit/>
              </a:bodyPr>
              <a:lstStyle/>
              <a:p>
                <a:pPr algn="ctr"/>
                <a:r>
                  <a:rPr lang="en-CA" sz="2800" dirty="0">
                    <a:latin typeface="Abadi MT Condensed Light" charset="0"/>
                    <a:ea typeface="Abadi MT Condensed Light" charset="0"/>
                    <a:cs typeface="Abadi MT Condensed Light" charset="0"/>
                  </a:rPr>
                  <a:t>3. Implementation of travelling with correction</a:t>
                </a:r>
              </a:p>
            </p:txBody>
          </p:sp>
          <p:sp>
            <p:nvSpPr>
              <p:cNvPr id="67" name="TextBox 66">
                <a:extLst>
                  <a:ext uri="{FF2B5EF4-FFF2-40B4-BE49-F238E27FC236}">
                    <a16:creationId xmlns:a16="http://schemas.microsoft.com/office/drawing/2014/main" id="{F3BBCD5C-1CFC-4B97-BEBE-75978DB725EC}"/>
                  </a:ext>
                </a:extLst>
              </p:cNvPr>
              <p:cNvSpPr txBox="1"/>
              <p:nvPr/>
            </p:nvSpPr>
            <p:spPr>
              <a:xfrm>
                <a:off x="10651701" y="16188162"/>
                <a:ext cx="3321634" cy="2246769"/>
              </a:xfrm>
              <a:prstGeom prst="rect">
                <a:avLst/>
              </a:prstGeom>
              <a:noFill/>
            </p:spPr>
            <p:txBody>
              <a:bodyPr wrap="square" rtlCol="0">
                <a:spAutoFit/>
              </a:bodyPr>
              <a:lstStyle/>
              <a:p>
                <a:pPr algn="ctr"/>
                <a:r>
                  <a:rPr lang="en-CA" sz="2800" dirty="0">
                    <a:latin typeface="Abadi MT Condensed Light" charset="0"/>
                    <a:ea typeface="Abadi MT Condensed Light" charset="0"/>
                    <a:cs typeface="Abadi MT Condensed Light" charset="0"/>
                  </a:rPr>
                  <a:t>4. Reuse of code from Lab5 for color detection and implementation of the claws’ control </a:t>
                </a:r>
              </a:p>
            </p:txBody>
          </p:sp>
          <p:sp>
            <p:nvSpPr>
              <p:cNvPr id="68" name="TextBox 67">
                <a:extLst>
                  <a:ext uri="{FF2B5EF4-FFF2-40B4-BE49-F238E27FC236}">
                    <a16:creationId xmlns:a16="http://schemas.microsoft.com/office/drawing/2014/main" id="{57097CEC-6E58-41DB-B52F-A412A4487DA6}"/>
                  </a:ext>
                </a:extLst>
              </p:cNvPr>
              <p:cNvSpPr txBox="1"/>
              <p:nvPr/>
            </p:nvSpPr>
            <p:spPr>
              <a:xfrm>
                <a:off x="13973335" y="16248763"/>
                <a:ext cx="3321634" cy="2246769"/>
              </a:xfrm>
              <a:prstGeom prst="rect">
                <a:avLst/>
              </a:prstGeom>
              <a:noFill/>
            </p:spPr>
            <p:txBody>
              <a:bodyPr wrap="square" rtlCol="0">
                <a:spAutoFit/>
              </a:bodyPr>
              <a:lstStyle/>
              <a:p>
                <a:pPr algn="ctr"/>
                <a:r>
                  <a:rPr lang="en-CA" sz="2800" dirty="0">
                    <a:latin typeface="Abadi MT Condensed Light" charset="0"/>
                    <a:ea typeface="Abadi MT Condensed Light" charset="0"/>
                    <a:cs typeface="Abadi MT Condensed Light" charset="0"/>
                  </a:rPr>
                  <a:t>5. Modifications of software architecture and improvement of localization, line detection &amp; travelling</a:t>
                </a:r>
              </a:p>
            </p:txBody>
          </p:sp>
        </p:grpSp>
        <p:sp>
          <p:nvSpPr>
            <p:cNvPr id="69" name="Rectangle 68"/>
            <p:cNvSpPr/>
            <p:nvPr/>
          </p:nvSpPr>
          <p:spPr>
            <a:xfrm>
              <a:off x="495168" y="5935187"/>
              <a:ext cx="17511374" cy="10800000"/>
            </a:xfrm>
            <a:prstGeom prst="rect">
              <a:avLst/>
            </a:prstGeom>
            <a:noFill/>
            <a:ln w="317500">
              <a:solidFill>
                <a:srgbClr val="1A62A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2902" tIns="46451" rIns="92902" bIns="46451" numCol="1" spcCol="0" rtlCol="0" fromWordArt="0" anchor="ctr" anchorCtr="0" forceAA="0" compatLnSpc="1">
              <a:prstTxWarp prst="textNoShape">
                <a:avLst/>
              </a:prstTxWarp>
              <a:noAutofit/>
            </a:bodyPr>
            <a:lstStyle/>
            <a:p>
              <a:pPr algn="ctr"/>
              <a:endParaRPr lang="en-US" sz="7373">
                <a:ln w="22225">
                  <a:solidFill>
                    <a:schemeClr val="accent1">
                      <a:shade val="50000"/>
                    </a:schemeClr>
                  </a:solidFill>
                </a:ln>
                <a:solidFill>
                  <a:srgbClr val="4C85B5"/>
                </a:solidFill>
              </a:endParaRPr>
            </a:p>
          </p:txBody>
        </p:sp>
        <p:sp>
          <p:nvSpPr>
            <p:cNvPr id="70" name="Rectangle 69"/>
            <p:cNvSpPr/>
            <p:nvPr/>
          </p:nvSpPr>
          <p:spPr>
            <a:xfrm>
              <a:off x="607309" y="5972902"/>
              <a:ext cx="17208478" cy="1242000"/>
            </a:xfrm>
            <a:prstGeom prst="rect">
              <a:avLst/>
            </a:prstGeom>
            <a:solidFill>
              <a:srgbClr val="023F78"/>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2902" tIns="46451" rIns="92902" bIns="46451" numCol="1" spcCol="0" rtlCol="0" fromWordArt="0" anchor="ctr" anchorCtr="0" forceAA="0" compatLnSpc="1">
              <a:prstTxWarp prst="textNoShape">
                <a:avLst/>
              </a:prstTxWarp>
              <a:noAutofit/>
            </a:bodyPr>
            <a:lstStyle/>
            <a:p>
              <a:pPr algn="ctr"/>
              <a:endParaRPr lang="en-US" sz="7373"/>
            </a:p>
          </p:txBody>
        </p:sp>
        <p:sp>
          <p:nvSpPr>
            <p:cNvPr id="72" name="TextBox 71"/>
            <p:cNvSpPr txBox="1"/>
            <p:nvPr/>
          </p:nvSpPr>
          <p:spPr>
            <a:xfrm>
              <a:off x="789007" y="6097740"/>
              <a:ext cx="12225991" cy="1226939"/>
            </a:xfrm>
            <a:prstGeom prst="rect">
              <a:avLst/>
            </a:prstGeom>
            <a:noFill/>
          </p:spPr>
          <p:txBody>
            <a:bodyPr wrap="square" rtlCol="0">
              <a:spAutoFit/>
            </a:bodyPr>
            <a:lstStyle/>
            <a:p>
              <a:r>
                <a:rPr lang="en-US" sz="7373" dirty="0">
                  <a:solidFill>
                    <a:srgbClr val="E08B01"/>
                  </a:solidFill>
                  <a:effectLst>
                    <a:outerShdw blurRad="38100" dist="38100" dir="2700000" algn="tl">
                      <a:srgbClr val="000000">
                        <a:alpha val="43137"/>
                      </a:srgbClr>
                    </a:outerShdw>
                  </a:effectLst>
                  <a:latin typeface="Abadi MT Condensed Light" charset="0"/>
                </a:rPr>
                <a:t>Software Design Process</a:t>
              </a:r>
            </a:p>
          </p:txBody>
        </p:sp>
        <p:grpSp>
          <p:nvGrpSpPr>
            <p:cNvPr id="29" name="Group 28"/>
            <p:cNvGrpSpPr/>
            <p:nvPr/>
          </p:nvGrpSpPr>
          <p:grpSpPr>
            <a:xfrm>
              <a:off x="789007" y="12306692"/>
              <a:ext cx="8546269" cy="4186521"/>
              <a:chOff x="1080349" y="14412232"/>
              <a:chExt cx="5918425" cy="2628252"/>
            </a:xfrm>
          </p:grpSpPr>
          <p:sp>
            <p:nvSpPr>
              <p:cNvPr id="82" name="Rectangle 81">
                <a:extLst>
                  <a:ext uri="{FF2B5EF4-FFF2-40B4-BE49-F238E27FC236}">
                    <a16:creationId xmlns:a16="http://schemas.microsoft.com/office/drawing/2014/main" id="{3761EAC8-6C22-4BEA-922A-D192C61238FF}"/>
                  </a:ext>
                </a:extLst>
              </p:cNvPr>
              <p:cNvSpPr/>
              <p:nvPr/>
            </p:nvSpPr>
            <p:spPr>
              <a:xfrm>
                <a:off x="1989517" y="15218989"/>
                <a:ext cx="891802" cy="806757"/>
              </a:xfrm>
              <a:prstGeom prst="rect">
                <a:avLst/>
              </a:prstGeom>
              <a:ln w="28575">
                <a:solidFill>
                  <a:schemeClr val="accent1">
                    <a:lumMod val="75000"/>
                  </a:schemeClr>
                </a:solidFill>
              </a:ln>
            </p:spPr>
            <p:style>
              <a:lnRef idx="1">
                <a:schemeClr val="accent5"/>
              </a:lnRef>
              <a:fillRef idx="3">
                <a:schemeClr val="accent5"/>
              </a:fillRef>
              <a:effectRef idx="2">
                <a:schemeClr val="accent5"/>
              </a:effectRef>
              <a:fontRef idx="minor">
                <a:schemeClr val="lt1"/>
              </a:fontRef>
            </p:style>
            <p:txBody>
              <a:bodyPr rtlCol="0" anchor="ctr"/>
              <a:lstStyle/>
              <a:p>
                <a:pPr algn="ctr"/>
                <a:endParaRPr lang="en-CA"/>
              </a:p>
            </p:txBody>
          </p:sp>
          <p:sp>
            <p:nvSpPr>
              <p:cNvPr id="87" name="Rectangle 86">
                <a:extLst>
                  <a:ext uri="{FF2B5EF4-FFF2-40B4-BE49-F238E27FC236}">
                    <a16:creationId xmlns:a16="http://schemas.microsoft.com/office/drawing/2014/main" id="{FE02A22C-5D4E-4728-8F81-B1FFFF83FB6D}"/>
                  </a:ext>
                </a:extLst>
              </p:cNvPr>
              <p:cNvSpPr/>
              <p:nvPr/>
            </p:nvSpPr>
            <p:spPr>
              <a:xfrm>
                <a:off x="1080349" y="15218990"/>
                <a:ext cx="891802" cy="806757"/>
              </a:xfrm>
              <a:prstGeom prst="rect">
                <a:avLst/>
              </a:prstGeom>
              <a:ln w="28575">
                <a:solidFill>
                  <a:schemeClr val="accent1">
                    <a:lumMod val="75000"/>
                  </a:schemeClr>
                </a:solidFill>
              </a:ln>
            </p:spPr>
            <p:style>
              <a:lnRef idx="1">
                <a:schemeClr val="accent5"/>
              </a:lnRef>
              <a:fillRef idx="3">
                <a:schemeClr val="accent5"/>
              </a:fillRef>
              <a:effectRef idx="2">
                <a:schemeClr val="accent5"/>
              </a:effectRef>
              <a:fontRef idx="minor">
                <a:schemeClr val="lt1"/>
              </a:fontRef>
            </p:style>
            <p:txBody>
              <a:bodyPr rtlCol="0" anchor="ctr"/>
              <a:lstStyle/>
              <a:p>
                <a:pPr algn="ctr"/>
                <a:endParaRPr lang="en-CA"/>
              </a:p>
            </p:txBody>
          </p:sp>
          <p:sp>
            <p:nvSpPr>
              <p:cNvPr id="90" name="Rectangle 89">
                <a:extLst>
                  <a:ext uri="{FF2B5EF4-FFF2-40B4-BE49-F238E27FC236}">
                    <a16:creationId xmlns:a16="http://schemas.microsoft.com/office/drawing/2014/main" id="{6CBA9A1A-940C-48B7-8110-D8ACF7810322}"/>
                  </a:ext>
                </a:extLst>
              </p:cNvPr>
              <p:cNvSpPr/>
              <p:nvPr/>
            </p:nvSpPr>
            <p:spPr>
              <a:xfrm>
                <a:off x="1989517" y="14412233"/>
                <a:ext cx="891802" cy="806757"/>
              </a:xfrm>
              <a:prstGeom prst="rect">
                <a:avLst/>
              </a:prstGeom>
              <a:ln w="28575">
                <a:solidFill>
                  <a:schemeClr val="accent1">
                    <a:lumMod val="75000"/>
                  </a:schemeClr>
                </a:solidFill>
              </a:ln>
            </p:spPr>
            <p:style>
              <a:lnRef idx="1">
                <a:schemeClr val="accent5"/>
              </a:lnRef>
              <a:fillRef idx="3">
                <a:schemeClr val="accent5"/>
              </a:fillRef>
              <a:effectRef idx="2">
                <a:schemeClr val="accent5"/>
              </a:effectRef>
              <a:fontRef idx="minor">
                <a:schemeClr val="lt1"/>
              </a:fontRef>
            </p:style>
            <p:txBody>
              <a:bodyPr rtlCol="0" anchor="ctr"/>
              <a:lstStyle/>
              <a:p>
                <a:pPr algn="ctr"/>
                <a:endParaRPr lang="en-CA"/>
              </a:p>
            </p:txBody>
          </p:sp>
          <p:sp>
            <p:nvSpPr>
              <p:cNvPr id="94" name="Rectangle 93">
                <a:extLst>
                  <a:ext uri="{FF2B5EF4-FFF2-40B4-BE49-F238E27FC236}">
                    <a16:creationId xmlns:a16="http://schemas.microsoft.com/office/drawing/2014/main" id="{B7C95CE4-0297-424A-B039-B405A95B410A}"/>
                  </a:ext>
                </a:extLst>
              </p:cNvPr>
              <p:cNvSpPr/>
              <p:nvPr/>
            </p:nvSpPr>
            <p:spPr>
              <a:xfrm>
                <a:off x="1080349" y="14412233"/>
                <a:ext cx="891802" cy="806757"/>
              </a:xfrm>
              <a:prstGeom prst="rect">
                <a:avLst/>
              </a:prstGeom>
              <a:ln w="28575">
                <a:solidFill>
                  <a:schemeClr val="accent1">
                    <a:lumMod val="75000"/>
                  </a:schemeClr>
                </a:solidFill>
              </a:ln>
            </p:spPr>
            <p:style>
              <a:lnRef idx="1">
                <a:schemeClr val="accent5"/>
              </a:lnRef>
              <a:fillRef idx="3">
                <a:schemeClr val="accent5"/>
              </a:fillRef>
              <a:effectRef idx="2">
                <a:schemeClr val="accent5"/>
              </a:effectRef>
              <a:fontRef idx="minor">
                <a:schemeClr val="lt1"/>
              </a:fontRef>
            </p:style>
            <p:txBody>
              <a:bodyPr rtlCol="0" anchor="ctr"/>
              <a:lstStyle/>
              <a:p>
                <a:pPr algn="ctr"/>
                <a:endParaRPr lang="en-CA"/>
              </a:p>
            </p:txBody>
          </p:sp>
          <p:pic>
            <p:nvPicPr>
              <p:cNvPr id="95" name="Picture 94">
                <a:extLst>
                  <a:ext uri="{FF2B5EF4-FFF2-40B4-BE49-F238E27FC236}">
                    <a16:creationId xmlns:a16="http://schemas.microsoft.com/office/drawing/2014/main" id="{8F2ABA71-47B5-4FB4-9FFC-ED015C8489EE}"/>
                  </a:ext>
                </a:extLst>
              </p:cNvPr>
              <p:cNvPicPr>
                <a:picLocks noChangeAspect="1"/>
              </p:cNvPicPr>
              <p:nvPr/>
            </p:nvPicPr>
            <p:blipFill>
              <a:blip r:embed="rId22"/>
              <a:stretch>
                <a:fillRect/>
              </a:stretch>
            </p:blipFill>
            <p:spPr>
              <a:xfrm rot="1595439">
                <a:off x="1518046" y="14965900"/>
                <a:ext cx="891802" cy="746845"/>
              </a:xfrm>
              <a:prstGeom prst="rect">
                <a:avLst/>
              </a:prstGeom>
            </p:spPr>
          </p:pic>
          <p:cxnSp>
            <p:nvCxnSpPr>
              <p:cNvPr id="101" name="Straight Arrow Connector 100">
                <a:extLst>
                  <a:ext uri="{FF2B5EF4-FFF2-40B4-BE49-F238E27FC236}">
                    <a16:creationId xmlns:a16="http://schemas.microsoft.com/office/drawing/2014/main" id="{2AA00EE4-80DC-472B-AB17-874F571012B4}"/>
                  </a:ext>
                </a:extLst>
              </p:cNvPr>
              <p:cNvCxnSpPr>
                <a:cxnSpLocks/>
              </p:cNvCxnSpPr>
              <p:nvPr/>
            </p:nvCxnSpPr>
            <p:spPr>
              <a:xfrm flipV="1">
                <a:off x="2153718" y="14652898"/>
                <a:ext cx="190870" cy="36577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2" name="Arc 101">
                <a:extLst>
                  <a:ext uri="{FF2B5EF4-FFF2-40B4-BE49-F238E27FC236}">
                    <a16:creationId xmlns:a16="http://schemas.microsoft.com/office/drawing/2014/main" id="{A8C60795-9CEB-4F60-ACC6-E599FCD258B4}"/>
                  </a:ext>
                </a:extLst>
              </p:cNvPr>
              <p:cNvSpPr/>
              <p:nvPr/>
            </p:nvSpPr>
            <p:spPr>
              <a:xfrm rot="19827915">
                <a:off x="1866945" y="14731304"/>
                <a:ext cx="403725" cy="324773"/>
              </a:xfrm>
              <a:prstGeom prst="arc">
                <a:avLst/>
              </a:prstGeom>
              <a:ln w="19050" cap="flat" cmpd="sng" algn="ctr">
                <a:solidFill>
                  <a:srgbClr val="FF000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CA"/>
              </a:p>
            </p:txBody>
          </p:sp>
          <p:sp>
            <p:nvSpPr>
              <p:cNvPr id="103" name="Rectangle 102">
                <a:extLst>
                  <a:ext uri="{FF2B5EF4-FFF2-40B4-BE49-F238E27FC236}">
                    <a16:creationId xmlns:a16="http://schemas.microsoft.com/office/drawing/2014/main" id="{C01A81CD-6049-4FD2-A8C6-B9339EFF1D90}"/>
                  </a:ext>
                </a:extLst>
              </p:cNvPr>
              <p:cNvSpPr/>
              <p:nvPr/>
            </p:nvSpPr>
            <p:spPr>
              <a:xfrm>
                <a:off x="4045988" y="15218988"/>
                <a:ext cx="891802" cy="806757"/>
              </a:xfrm>
              <a:prstGeom prst="rect">
                <a:avLst/>
              </a:prstGeom>
              <a:ln w="28575">
                <a:solidFill>
                  <a:schemeClr val="accent1">
                    <a:lumMod val="75000"/>
                  </a:schemeClr>
                </a:solidFill>
              </a:ln>
            </p:spPr>
            <p:style>
              <a:lnRef idx="1">
                <a:schemeClr val="accent5"/>
              </a:lnRef>
              <a:fillRef idx="3">
                <a:schemeClr val="accent5"/>
              </a:fillRef>
              <a:effectRef idx="2">
                <a:schemeClr val="accent5"/>
              </a:effectRef>
              <a:fontRef idx="minor">
                <a:schemeClr val="lt1"/>
              </a:fontRef>
            </p:style>
            <p:txBody>
              <a:bodyPr rtlCol="0" anchor="ctr"/>
              <a:lstStyle/>
              <a:p>
                <a:pPr algn="ctr"/>
                <a:endParaRPr lang="en-CA"/>
              </a:p>
            </p:txBody>
          </p:sp>
          <p:sp>
            <p:nvSpPr>
              <p:cNvPr id="104" name="Rectangle 103">
                <a:extLst>
                  <a:ext uri="{FF2B5EF4-FFF2-40B4-BE49-F238E27FC236}">
                    <a16:creationId xmlns:a16="http://schemas.microsoft.com/office/drawing/2014/main" id="{AC24163F-CA40-4D6A-9AD5-94E1939A4FCD}"/>
                  </a:ext>
                </a:extLst>
              </p:cNvPr>
              <p:cNvSpPr/>
              <p:nvPr/>
            </p:nvSpPr>
            <p:spPr>
              <a:xfrm>
                <a:off x="3136820" y="15218989"/>
                <a:ext cx="891802" cy="806757"/>
              </a:xfrm>
              <a:prstGeom prst="rect">
                <a:avLst/>
              </a:prstGeom>
              <a:ln w="28575">
                <a:solidFill>
                  <a:schemeClr val="accent1">
                    <a:lumMod val="75000"/>
                  </a:schemeClr>
                </a:solidFill>
              </a:ln>
            </p:spPr>
            <p:style>
              <a:lnRef idx="1">
                <a:schemeClr val="accent5"/>
              </a:lnRef>
              <a:fillRef idx="3">
                <a:schemeClr val="accent5"/>
              </a:fillRef>
              <a:effectRef idx="2">
                <a:schemeClr val="accent5"/>
              </a:effectRef>
              <a:fontRef idx="minor">
                <a:schemeClr val="lt1"/>
              </a:fontRef>
            </p:style>
            <p:txBody>
              <a:bodyPr rtlCol="0" anchor="ctr"/>
              <a:lstStyle/>
              <a:p>
                <a:pPr algn="ctr"/>
                <a:endParaRPr lang="en-CA"/>
              </a:p>
            </p:txBody>
          </p:sp>
          <p:sp>
            <p:nvSpPr>
              <p:cNvPr id="105" name="Rectangle 104">
                <a:extLst>
                  <a:ext uri="{FF2B5EF4-FFF2-40B4-BE49-F238E27FC236}">
                    <a16:creationId xmlns:a16="http://schemas.microsoft.com/office/drawing/2014/main" id="{2F3ECBE2-5066-4904-B96A-7362FD62396C}"/>
                  </a:ext>
                </a:extLst>
              </p:cNvPr>
              <p:cNvSpPr/>
              <p:nvPr/>
            </p:nvSpPr>
            <p:spPr>
              <a:xfrm>
                <a:off x="4045988" y="14412232"/>
                <a:ext cx="891802" cy="806757"/>
              </a:xfrm>
              <a:prstGeom prst="rect">
                <a:avLst/>
              </a:prstGeom>
              <a:ln w="28575">
                <a:solidFill>
                  <a:schemeClr val="accent1">
                    <a:lumMod val="75000"/>
                  </a:schemeClr>
                </a:solidFill>
              </a:ln>
            </p:spPr>
            <p:style>
              <a:lnRef idx="1">
                <a:schemeClr val="accent5"/>
              </a:lnRef>
              <a:fillRef idx="3">
                <a:schemeClr val="accent5"/>
              </a:fillRef>
              <a:effectRef idx="2">
                <a:schemeClr val="accent5"/>
              </a:effectRef>
              <a:fontRef idx="minor">
                <a:schemeClr val="lt1"/>
              </a:fontRef>
            </p:style>
            <p:txBody>
              <a:bodyPr rtlCol="0" anchor="ctr"/>
              <a:lstStyle/>
              <a:p>
                <a:pPr algn="ctr"/>
                <a:endParaRPr lang="en-CA"/>
              </a:p>
            </p:txBody>
          </p:sp>
          <p:sp>
            <p:nvSpPr>
              <p:cNvPr id="106" name="Rectangle 105">
                <a:extLst>
                  <a:ext uri="{FF2B5EF4-FFF2-40B4-BE49-F238E27FC236}">
                    <a16:creationId xmlns:a16="http://schemas.microsoft.com/office/drawing/2014/main" id="{0F90FBCD-9595-4924-9E08-EA66D1DB9ACC}"/>
                  </a:ext>
                </a:extLst>
              </p:cNvPr>
              <p:cNvSpPr/>
              <p:nvPr/>
            </p:nvSpPr>
            <p:spPr>
              <a:xfrm>
                <a:off x="3136820" y="14412232"/>
                <a:ext cx="891802" cy="806757"/>
              </a:xfrm>
              <a:prstGeom prst="rect">
                <a:avLst/>
              </a:prstGeom>
              <a:ln w="28575">
                <a:solidFill>
                  <a:schemeClr val="accent1">
                    <a:lumMod val="75000"/>
                  </a:schemeClr>
                </a:solidFill>
              </a:ln>
            </p:spPr>
            <p:style>
              <a:lnRef idx="1">
                <a:schemeClr val="accent5"/>
              </a:lnRef>
              <a:fillRef idx="3">
                <a:schemeClr val="accent5"/>
              </a:fillRef>
              <a:effectRef idx="2">
                <a:schemeClr val="accent5"/>
              </a:effectRef>
              <a:fontRef idx="minor">
                <a:schemeClr val="lt1"/>
              </a:fontRef>
            </p:style>
            <p:txBody>
              <a:bodyPr rtlCol="0" anchor="ctr"/>
              <a:lstStyle/>
              <a:p>
                <a:pPr algn="ctr"/>
                <a:endParaRPr lang="en-CA"/>
              </a:p>
            </p:txBody>
          </p:sp>
          <p:pic>
            <p:nvPicPr>
              <p:cNvPr id="108" name="Picture 107">
                <a:extLst>
                  <a:ext uri="{FF2B5EF4-FFF2-40B4-BE49-F238E27FC236}">
                    <a16:creationId xmlns:a16="http://schemas.microsoft.com/office/drawing/2014/main" id="{42DA6ED2-1FC0-4698-8420-7201AF8B23E8}"/>
                  </a:ext>
                </a:extLst>
              </p:cNvPr>
              <p:cNvPicPr>
                <a:picLocks noChangeAspect="1"/>
              </p:cNvPicPr>
              <p:nvPr/>
            </p:nvPicPr>
            <p:blipFill>
              <a:blip r:embed="rId22"/>
              <a:stretch>
                <a:fillRect/>
              </a:stretch>
            </p:blipFill>
            <p:spPr>
              <a:xfrm rot="1595439">
                <a:off x="3574517" y="14965899"/>
                <a:ext cx="891802" cy="746845"/>
              </a:xfrm>
              <a:prstGeom prst="rect">
                <a:avLst/>
              </a:prstGeom>
            </p:spPr>
          </p:pic>
          <p:sp>
            <p:nvSpPr>
              <p:cNvPr id="109" name="TextBox 108">
                <a:extLst>
                  <a:ext uri="{FF2B5EF4-FFF2-40B4-BE49-F238E27FC236}">
                    <a16:creationId xmlns:a16="http://schemas.microsoft.com/office/drawing/2014/main" id="{0E706C06-50CD-4CA9-92EA-0D8014BD01EC}"/>
                  </a:ext>
                </a:extLst>
              </p:cNvPr>
              <p:cNvSpPr txBox="1"/>
              <p:nvPr/>
            </p:nvSpPr>
            <p:spPr>
              <a:xfrm>
                <a:off x="1089032" y="16146542"/>
                <a:ext cx="1800970" cy="598978"/>
              </a:xfrm>
              <a:prstGeom prst="rect">
                <a:avLst/>
              </a:prstGeom>
              <a:noFill/>
            </p:spPr>
            <p:txBody>
              <a:bodyPr wrap="square" rtlCol="0">
                <a:spAutoFit/>
              </a:bodyPr>
              <a:lstStyle/>
              <a:p>
                <a:pPr algn="ctr"/>
                <a:r>
                  <a:rPr lang="en-CA" sz="2800" dirty="0">
                    <a:latin typeface="Abadi MT Condensed Light" charset="0"/>
                    <a:ea typeface="Abadi MT Condensed Light" charset="0"/>
                    <a:cs typeface="Abadi MT Condensed Light" charset="0"/>
                  </a:rPr>
                  <a:t>1. A sensor detects a line.</a:t>
                </a:r>
              </a:p>
            </p:txBody>
          </p:sp>
          <p:sp>
            <p:nvSpPr>
              <p:cNvPr id="110" name="TextBox 109">
                <a:extLst>
                  <a:ext uri="{FF2B5EF4-FFF2-40B4-BE49-F238E27FC236}">
                    <a16:creationId xmlns:a16="http://schemas.microsoft.com/office/drawing/2014/main" id="{46CE20C0-4456-4798-92F6-F7BD7440D202}"/>
                  </a:ext>
                </a:extLst>
              </p:cNvPr>
              <p:cNvSpPr txBox="1"/>
              <p:nvPr/>
            </p:nvSpPr>
            <p:spPr>
              <a:xfrm>
                <a:off x="3128137" y="16170999"/>
                <a:ext cx="1800970" cy="869485"/>
              </a:xfrm>
              <a:prstGeom prst="rect">
                <a:avLst/>
              </a:prstGeom>
              <a:noFill/>
            </p:spPr>
            <p:txBody>
              <a:bodyPr wrap="square" rtlCol="0">
                <a:spAutoFit/>
              </a:bodyPr>
              <a:lstStyle/>
              <a:p>
                <a:pPr algn="ctr"/>
                <a:r>
                  <a:rPr lang="en-CA" sz="2800" dirty="0">
                    <a:latin typeface="Abadi MT Condensed Light" charset="0"/>
                    <a:ea typeface="Abadi MT Condensed Light" charset="0"/>
                    <a:cs typeface="Abadi MT Condensed Light" charset="0"/>
                  </a:rPr>
                  <a:t>2. Turn until the other sensor detects a line.</a:t>
                </a:r>
              </a:p>
            </p:txBody>
          </p:sp>
          <p:cxnSp>
            <p:nvCxnSpPr>
              <p:cNvPr id="111" name="Straight Connector 110">
                <a:extLst>
                  <a:ext uri="{FF2B5EF4-FFF2-40B4-BE49-F238E27FC236}">
                    <a16:creationId xmlns:a16="http://schemas.microsoft.com/office/drawing/2014/main" id="{A12EF782-3844-4A80-B99C-0123A70E5993}"/>
                  </a:ext>
                </a:extLst>
              </p:cNvPr>
              <p:cNvCxnSpPr>
                <a:cxnSpLocks/>
              </p:cNvCxnSpPr>
              <p:nvPr/>
            </p:nvCxnSpPr>
            <p:spPr>
              <a:xfrm flipV="1">
                <a:off x="4183243" y="14412232"/>
                <a:ext cx="308646" cy="59472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12" name="Arrow: Up 56">
                <a:extLst>
                  <a:ext uri="{FF2B5EF4-FFF2-40B4-BE49-F238E27FC236}">
                    <a16:creationId xmlns:a16="http://schemas.microsoft.com/office/drawing/2014/main" id="{59593242-5F49-41D2-8254-E2B709578705}"/>
                  </a:ext>
                </a:extLst>
              </p:cNvPr>
              <p:cNvSpPr/>
              <p:nvPr/>
            </p:nvSpPr>
            <p:spPr>
              <a:xfrm rot="17673300">
                <a:off x="4157627" y="14604258"/>
                <a:ext cx="120471" cy="227028"/>
              </a:xfrm>
              <a:prstGeom prst="up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CA">
                  <a:ln w="0"/>
                  <a:solidFill>
                    <a:schemeClr val="tx1"/>
                  </a:solidFill>
                  <a:effectLst>
                    <a:outerShdw blurRad="38100" dist="19050" dir="2700000" algn="tl" rotWithShape="0">
                      <a:schemeClr val="dk1">
                        <a:alpha val="40000"/>
                      </a:schemeClr>
                    </a:outerShdw>
                  </a:effectLst>
                </a:endParaRPr>
              </a:p>
            </p:txBody>
          </p:sp>
          <p:sp>
            <p:nvSpPr>
              <p:cNvPr id="113" name="Rectangle 112">
                <a:extLst>
                  <a:ext uri="{FF2B5EF4-FFF2-40B4-BE49-F238E27FC236}">
                    <a16:creationId xmlns:a16="http://schemas.microsoft.com/office/drawing/2014/main" id="{8B5B4A22-BCDD-44A9-84D6-A60445968E0A}"/>
                  </a:ext>
                </a:extLst>
              </p:cNvPr>
              <p:cNvSpPr/>
              <p:nvPr/>
            </p:nvSpPr>
            <p:spPr>
              <a:xfrm>
                <a:off x="6098289" y="15218988"/>
                <a:ext cx="891802" cy="806757"/>
              </a:xfrm>
              <a:prstGeom prst="rect">
                <a:avLst/>
              </a:prstGeom>
              <a:ln w="28575">
                <a:solidFill>
                  <a:schemeClr val="accent1">
                    <a:lumMod val="75000"/>
                  </a:schemeClr>
                </a:solidFill>
              </a:ln>
            </p:spPr>
            <p:style>
              <a:lnRef idx="1">
                <a:schemeClr val="accent5"/>
              </a:lnRef>
              <a:fillRef idx="3">
                <a:schemeClr val="accent5"/>
              </a:fillRef>
              <a:effectRef idx="2">
                <a:schemeClr val="accent5"/>
              </a:effectRef>
              <a:fontRef idx="minor">
                <a:schemeClr val="lt1"/>
              </a:fontRef>
            </p:style>
            <p:txBody>
              <a:bodyPr rtlCol="0" anchor="ctr"/>
              <a:lstStyle/>
              <a:p>
                <a:pPr algn="ctr"/>
                <a:endParaRPr lang="en-CA"/>
              </a:p>
            </p:txBody>
          </p:sp>
          <p:sp>
            <p:nvSpPr>
              <p:cNvPr id="115" name="Rectangle 114">
                <a:extLst>
                  <a:ext uri="{FF2B5EF4-FFF2-40B4-BE49-F238E27FC236}">
                    <a16:creationId xmlns:a16="http://schemas.microsoft.com/office/drawing/2014/main" id="{D8027A61-9064-43C4-A09A-FC0D4D065EB6}"/>
                  </a:ext>
                </a:extLst>
              </p:cNvPr>
              <p:cNvSpPr/>
              <p:nvPr/>
            </p:nvSpPr>
            <p:spPr>
              <a:xfrm>
                <a:off x="5189121" y="15218989"/>
                <a:ext cx="891802" cy="806757"/>
              </a:xfrm>
              <a:prstGeom prst="rect">
                <a:avLst/>
              </a:prstGeom>
              <a:ln w="28575">
                <a:solidFill>
                  <a:schemeClr val="accent1">
                    <a:lumMod val="75000"/>
                  </a:schemeClr>
                </a:solidFill>
              </a:ln>
            </p:spPr>
            <p:style>
              <a:lnRef idx="1">
                <a:schemeClr val="accent5"/>
              </a:lnRef>
              <a:fillRef idx="3">
                <a:schemeClr val="accent5"/>
              </a:fillRef>
              <a:effectRef idx="2">
                <a:schemeClr val="accent5"/>
              </a:effectRef>
              <a:fontRef idx="minor">
                <a:schemeClr val="lt1"/>
              </a:fontRef>
            </p:style>
            <p:txBody>
              <a:bodyPr rtlCol="0" anchor="ctr"/>
              <a:lstStyle/>
              <a:p>
                <a:pPr algn="ctr"/>
                <a:endParaRPr lang="en-CA"/>
              </a:p>
            </p:txBody>
          </p:sp>
          <p:sp>
            <p:nvSpPr>
              <p:cNvPr id="116" name="Rectangle 115">
                <a:extLst>
                  <a:ext uri="{FF2B5EF4-FFF2-40B4-BE49-F238E27FC236}">
                    <a16:creationId xmlns:a16="http://schemas.microsoft.com/office/drawing/2014/main" id="{88952568-87B6-434C-AB4F-EC2CD1499320}"/>
                  </a:ext>
                </a:extLst>
              </p:cNvPr>
              <p:cNvSpPr/>
              <p:nvPr/>
            </p:nvSpPr>
            <p:spPr>
              <a:xfrm>
                <a:off x="6098289" y="14412232"/>
                <a:ext cx="891802" cy="806757"/>
              </a:xfrm>
              <a:prstGeom prst="rect">
                <a:avLst/>
              </a:prstGeom>
              <a:ln w="28575">
                <a:solidFill>
                  <a:schemeClr val="accent1">
                    <a:lumMod val="75000"/>
                  </a:schemeClr>
                </a:solidFill>
              </a:ln>
            </p:spPr>
            <p:style>
              <a:lnRef idx="1">
                <a:schemeClr val="accent5"/>
              </a:lnRef>
              <a:fillRef idx="3">
                <a:schemeClr val="accent5"/>
              </a:fillRef>
              <a:effectRef idx="2">
                <a:schemeClr val="accent5"/>
              </a:effectRef>
              <a:fontRef idx="minor">
                <a:schemeClr val="lt1"/>
              </a:fontRef>
            </p:style>
            <p:txBody>
              <a:bodyPr rtlCol="0" anchor="ctr"/>
              <a:lstStyle/>
              <a:p>
                <a:pPr algn="ctr"/>
                <a:endParaRPr lang="en-CA"/>
              </a:p>
            </p:txBody>
          </p:sp>
          <p:sp>
            <p:nvSpPr>
              <p:cNvPr id="117" name="Rectangle 116">
                <a:extLst>
                  <a:ext uri="{FF2B5EF4-FFF2-40B4-BE49-F238E27FC236}">
                    <a16:creationId xmlns:a16="http://schemas.microsoft.com/office/drawing/2014/main" id="{B20590FD-1023-495F-91E6-23A020B38F0C}"/>
                  </a:ext>
                </a:extLst>
              </p:cNvPr>
              <p:cNvSpPr/>
              <p:nvPr/>
            </p:nvSpPr>
            <p:spPr>
              <a:xfrm>
                <a:off x="5189121" y="14412232"/>
                <a:ext cx="891802" cy="806757"/>
              </a:xfrm>
              <a:prstGeom prst="rect">
                <a:avLst/>
              </a:prstGeom>
              <a:ln w="28575">
                <a:solidFill>
                  <a:schemeClr val="accent1">
                    <a:lumMod val="75000"/>
                  </a:schemeClr>
                </a:solidFill>
              </a:ln>
            </p:spPr>
            <p:style>
              <a:lnRef idx="1">
                <a:schemeClr val="accent5"/>
              </a:lnRef>
              <a:fillRef idx="3">
                <a:schemeClr val="accent5"/>
              </a:fillRef>
              <a:effectRef idx="2">
                <a:schemeClr val="accent5"/>
              </a:effectRef>
              <a:fontRef idx="minor">
                <a:schemeClr val="lt1"/>
              </a:fontRef>
            </p:style>
            <p:txBody>
              <a:bodyPr rtlCol="0" anchor="ctr"/>
              <a:lstStyle/>
              <a:p>
                <a:pPr algn="ctr"/>
                <a:endParaRPr lang="en-CA"/>
              </a:p>
            </p:txBody>
          </p:sp>
          <p:pic>
            <p:nvPicPr>
              <p:cNvPr id="118" name="Picture 117">
                <a:extLst>
                  <a:ext uri="{FF2B5EF4-FFF2-40B4-BE49-F238E27FC236}">
                    <a16:creationId xmlns:a16="http://schemas.microsoft.com/office/drawing/2014/main" id="{2923F2D6-1690-4033-BEDB-57A22123C93A}"/>
                  </a:ext>
                </a:extLst>
              </p:cNvPr>
              <p:cNvPicPr>
                <a:picLocks noChangeAspect="1"/>
              </p:cNvPicPr>
              <p:nvPr/>
            </p:nvPicPr>
            <p:blipFill>
              <a:blip r:embed="rId22"/>
              <a:stretch>
                <a:fillRect/>
              </a:stretch>
            </p:blipFill>
            <p:spPr>
              <a:xfrm>
                <a:off x="5643705" y="14778801"/>
                <a:ext cx="891802" cy="746845"/>
              </a:xfrm>
              <a:prstGeom prst="rect">
                <a:avLst/>
              </a:prstGeom>
            </p:spPr>
          </p:pic>
          <p:sp>
            <p:nvSpPr>
              <p:cNvPr id="119" name="TextBox 118">
                <a:extLst>
                  <a:ext uri="{FF2B5EF4-FFF2-40B4-BE49-F238E27FC236}">
                    <a16:creationId xmlns:a16="http://schemas.microsoft.com/office/drawing/2014/main" id="{94FFAFDA-77AA-483F-B965-449C58B84405}"/>
                  </a:ext>
                </a:extLst>
              </p:cNvPr>
              <p:cNvSpPr txBox="1"/>
              <p:nvPr/>
            </p:nvSpPr>
            <p:spPr>
              <a:xfrm>
                <a:off x="5197804" y="16145780"/>
                <a:ext cx="1800970" cy="869485"/>
              </a:xfrm>
              <a:prstGeom prst="rect">
                <a:avLst/>
              </a:prstGeom>
              <a:noFill/>
            </p:spPr>
            <p:txBody>
              <a:bodyPr wrap="square" rtlCol="0">
                <a:spAutoFit/>
              </a:bodyPr>
              <a:lstStyle/>
              <a:p>
                <a:pPr algn="ctr"/>
                <a:r>
                  <a:rPr lang="en-CA" sz="2800" dirty="0">
                    <a:latin typeface="Abadi MT Condensed Light" charset="0"/>
                    <a:ea typeface="Abadi MT Condensed Light" charset="0"/>
                    <a:cs typeface="Abadi MT Condensed Light" charset="0"/>
                  </a:rPr>
                  <a:t>3. Stop motors. Orientation is corrected.</a:t>
                </a:r>
              </a:p>
            </p:txBody>
          </p:sp>
        </p:grpSp>
        <p:pic>
          <p:nvPicPr>
            <p:cNvPr id="121" name="Picture 120"/>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9980851" y="11717183"/>
              <a:ext cx="7517987" cy="4687975"/>
            </a:xfrm>
            <a:prstGeom prst="rect">
              <a:avLst/>
            </a:prstGeom>
          </p:spPr>
        </p:pic>
        <p:grpSp>
          <p:nvGrpSpPr>
            <p:cNvPr id="30" name="Group 29"/>
            <p:cNvGrpSpPr/>
            <p:nvPr/>
          </p:nvGrpSpPr>
          <p:grpSpPr>
            <a:xfrm>
              <a:off x="640608" y="11084161"/>
              <a:ext cx="8691391" cy="1021421"/>
              <a:chOff x="805124" y="11924958"/>
              <a:chExt cx="8691391" cy="1021421"/>
            </a:xfrm>
          </p:grpSpPr>
          <p:sp>
            <p:nvSpPr>
              <p:cNvPr id="120" name="Rectangle 119"/>
              <p:cNvSpPr/>
              <p:nvPr/>
            </p:nvSpPr>
            <p:spPr>
              <a:xfrm>
                <a:off x="805124" y="11924958"/>
                <a:ext cx="8691391" cy="888561"/>
              </a:xfrm>
              <a:prstGeom prst="rect">
                <a:avLst/>
              </a:prstGeom>
              <a:solidFill>
                <a:srgbClr val="023F78"/>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2902" tIns="46451" rIns="92902" bIns="46451" numCol="1" spcCol="0" rtlCol="0" fromWordArt="0" anchor="ctr" anchorCtr="0" forceAA="0" compatLnSpc="1">
                <a:prstTxWarp prst="textNoShape">
                  <a:avLst/>
                </a:prstTxWarp>
                <a:noAutofit/>
              </a:bodyPr>
              <a:lstStyle/>
              <a:p>
                <a:pPr algn="ctr"/>
                <a:endParaRPr lang="en-US" sz="7373"/>
              </a:p>
            </p:txBody>
          </p:sp>
          <p:sp>
            <p:nvSpPr>
              <p:cNvPr id="122" name="TextBox 121"/>
              <p:cNvSpPr txBox="1"/>
              <p:nvPr/>
            </p:nvSpPr>
            <p:spPr>
              <a:xfrm>
                <a:off x="991755" y="11930716"/>
                <a:ext cx="7228681" cy="1015663"/>
              </a:xfrm>
              <a:prstGeom prst="rect">
                <a:avLst/>
              </a:prstGeom>
              <a:noFill/>
            </p:spPr>
            <p:txBody>
              <a:bodyPr wrap="square" rtlCol="0">
                <a:spAutoFit/>
              </a:bodyPr>
              <a:lstStyle/>
              <a:p>
                <a:r>
                  <a:rPr lang="en-US" sz="6000" dirty="0">
                    <a:solidFill>
                      <a:srgbClr val="E08B01"/>
                    </a:solidFill>
                    <a:effectLst>
                      <a:outerShdw blurRad="38100" dist="38100" dir="2700000" algn="tl">
                        <a:srgbClr val="000000">
                          <a:alpha val="43137"/>
                        </a:srgbClr>
                      </a:outerShdw>
                    </a:effectLst>
                    <a:latin typeface="Abadi MT Condensed Light" charset="0"/>
                  </a:rPr>
                  <a:t>Position Correction</a:t>
                </a:r>
              </a:p>
            </p:txBody>
          </p:sp>
        </p:grpSp>
      </p:grpSp>
      <p:grpSp>
        <p:nvGrpSpPr>
          <p:cNvPr id="40" name="Group 39"/>
          <p:cNvGrpSpPr/>
          <p:nvPr/>
        </p:nvGrpSpPr>
        <p:grpSpPr>
          <a:xfrm>
            <a:off x="279667" y="12575711"/>
            <a:ext cx="15260932" cy="2882626"/>
            <a:chOff x="143055" y="12706295"/>
            <a:chExt cx="15260932" cy="2882626"/>
          </a:xfrm>
        </p:grpSpPr>
        <p:grpSp>
          <p:nvGrpSpPr>
            <p:cNvPr id="124" name="Group 123"/>
            <p:cNvGrpSpPr/>
            <p:nvPr/>
          </p:nvGrpSpPr>
          <p:grpSpPr>
            <a:xfrm>
              <a:off x="143055" y="12706295"/>
              <a:ext cx="14275503" cy="2882626"/>
              <a:chOff x="-13250505" y="2405539"/>
              <a:chExt cx="17984272" cy="4118041"/>
            </a:xfrm>
          </p:grpSpPr>
          <p:sp>
            <p:nvSpPr>
              <p:cNvPr id="125" name="Rectangle 124"/>
              <p:cNvSpPr/>
              <p:nvPr/>
            </p:nvSpPr>
            <p:spPr>
              <a:xfrm>
                <a:off x="-13250505" y="2405539"/>
                <a:ext cx="17984272" cy="1428153"/>
              </a:xfrm>
              <a:prstGeom prst="rect">
                <a:avLst/>
              </a:prstGeom>
              <a:solidFill>
                <a:srgbClr val="023F78"/>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2902" tIns="46451" rIns="92902" bIns="46451" numCol="1" spcCol="0" rtlCol="0" fromWordArt="0" anchor="ctr" anchorCtr="0" forceAA="0" compatLnSpc="1">
                <a:prstTxWarp prst="textNoShape">
                  <a:avLst/>
                </a:prstTxWarp>
                <a:noAutofit/>
              </a:bodyPr>
              <a:lstStyle/>
              <a:p>
                <a:pPr algn="ctr"/>
                <a:endParaRPr lang="en-US" sz="7373" dirty="0"/>
              </a:p>
            </p:txBody>
          </p:sp>
          <p:sp>
            <p:nvSpPr>
              <p:cNvPr id="130" name="Rectangle 129"/>
              <p:cNvSpPr/>
              <p:nvPr/>
            </p:nvSpPr>
            <p:spPr>
              <a:xfrm>
                <a:off x="-13178414" y="2598654"/>
                <a:ext cx="17729743" cy="3924926"/>
              </a:xfrm>
              <a:prstGeom prst="rect">
                <a:avLst/>
              </a:prstGeom>
              <a:noFill/>
              <a:ln w="317500">
                <a:solidFill>
                  <a:srgbClr val="1A62A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2902" tIns="46451" rIns="92902" bIns="46451" numCol="1" spcCol="0" rtlCol="0" fromWordArt="0" anchor="ctr" anchorCtr="0" forceAA="0" compatLnSpc="1">
                <a:prstTxWarp prst="textNoShape">
                  <a:avLst/>
                </a:prstTxWarp>
                <a:noAutofit/>
              </a:bodyPr>
              <a:lstStyle/>
              <a:p>
                <a:pPr algn="ctr"/>
                <a:endParaRPr lang="en-US" sz="7373">
                  <a:ln w="22225">
                    <a:solidFill>
                      <a:schemeClr val="accent1">
                        <a:shade val="50000"/>
                      </a:schemeClr>
                    </a:solidFill>
                  </a:ln>
                  <a:solidFill>
                    <a:srgbClr val="4C85B5"/>
                  </a:solidFill>
                </a:endParaRPr>
              </a:p>
            </p:txBody>
          </p:sp>
          <p:sp>
            <p:nvSpPr>
              <p:cNvPr id="131" name="TextBox 130"/>
              <p:cNvSpPr txBox="1"/>
              <p:nvPr/>
            </p:nvSpPr>
            <p:spPr>
              <a:xfrm>
                <a:off x="-12892014" y="2443885"/>
                <a:ext cx="10480013" cy="1752130"/>
              </a:xfrm>
              <a:prstGeom prst="rect">
                <a:avLst/>
              </a:prstGeom>
              <a:noFill/>
              <a:ln>
                <a:noFill/>
              </a:ln>
            </p:spPr>
            <p:txBody>
              <a:bodyPr wrap="square" rtlCol="0">
                <a:spAutoFit/>
              </a:bodyPr>
              <a:lstStyle/>
              <a:p>
                <a:r>
                  <a:rPr lang="en-US" sz="7370" dirty="0">
                    <a:solidFill>
                      <a:srgbClr val="E08B01"/>
                    </a:solidFill>
                    <a:latin typeface="Abadi MT Condensed Light" charset="0"/>
                    <a:ea typeface="Abadi MT Condensed Light" charset="0"/>
                    <a:cs typeface="Abadi MT Condensed Light" charset="0"/>
                  </a:rPr>
                  <a:t>Team</a:t>
                </a:r>
                <a:endParaRPr lang="en-US" sz="7370" dirty="0"/>
              </a:p>
            </p:txBody>
          </p:sp>
        </p:grpSp>
        <p:grpSp>
          <p:nvGrpSpPr>
            <p:cNvPr id="35" name="Group 34"/>
            <p:cNvGrpSpPr/>
            <p:nvPr/>
          </p:nvGrpSpPr>
          <p:grpSpPr>
            <a:xfrm>
              <a:off x="8001357" y="13865284"/>
              <a:ext cx="7402630" cy="921448"/>
              <a:chOff x="8196118" y="13865508"/>
              <a:chExt cx="7402630" cy="921448"/>
            </a:xfrm>
          </p:grpSpPr>
          <p:sp>
            <p:nvSpPr>
              <p:cNvPr id="160" name="TextBox 159">
                <a:extLst>
                  <a:ext uri="{FF2B5EF4-FFF2-40B4-BE49-F238E27FC236}">
                    <a16:creationId xmlns:a16="http://schemas.microsoft.com/office/drawing/2014/main" id="{F3BBCD5C-1CFC-4B97-BEBE-75978DB725EC}"/>
                  </a:ext>
                </a:extLst>
              </p:cNvPr>
              <p:cNvSpPr txBox="1"/>
              <p:nvPr/>
            </p:nvSpPr>
            <p:spPr>
              <a:xfrm>
                <a:off x="8196118" y="13865508"/>
                <a:ext cx="7402630" cy="461665"/>
              </a:xfrm>
              <a:prstGeom prst="rect">
                <a:avLst/>
              </a:prstGeom>
              <a:noFill/>
            </p:spPr>
            <p:txBody>
              <a:bodyPr wrap="square" rtlCol="0">
                <a:spAutoFit/>
              </a:bodyPr>
              <a:lstStyle/>
              <a:p>
                <a:pPr marL="457200" indent="-457200">
                  <a:buFont typeface="Arial" charset="0"/>
                  <a:buChar char="•"/>
                </a:pPr>
                <a:r>
                  <a:rPr lang="en-CA" sz="2400" b="1" dirty="0">
                    <a:latin typeface="Abadi MT Condensed Light" charset="0"/>
                    <a:ea typeface="Abadi MT Condensed Light" charset="0"/>
                    <a:cs typeface="Abadi MT Condensed Light" charset="0"/>
                  </a:rPr>
                  <a:t>Maxime Cardinal</a:t>
                </a:r>
                <a:r>
                  <a:rPr lang="en-CA" sz="2400" dirty="0">
                    <a:latin typeface="Abadi MT Condensed Light" charset="0"/>
                    <a:ea typeface="Abadi MT Condensed Light" charset="0"/>
                    <a:cs typeface="Abadi MT Condensed Light" charset="0"/>
                  </a:rPr>
                  <a:t>, Software Team Lead </a:t>
                </a:r>
              </a:p>
            </p:txBody>
          </p:sp>
          <p:sp>
            <p:nvSpPr>
              <p:cNvPr id="161" name="TextBox 160">
                <a:extLst>
                  <a:ext uri="{FF2B5EF4-FFF2-40B4-BE49-F238E27FC236}">
                    <a16:creationId xmlns:a16="http://schemas.microsoft.com/office/drawing/2014/main" id="{F3BBCD5C-1CFC-4B97-BEBE-75978DB725EC}"/>
                  </a:ext>
                </a:extLst>
              </p:cNvPr>
              <p:cNvSpPr txBox="1"/>
              <p:nvPr/>
            </p:nvSpPr>
            <p:spPr>
              <a:xfrm>
                <a:off x="8196118" y="14325291"/>
                <a:ext cx="5874156" cy="461665"/>
              </a:xfrm>
              <a:prstGeom prst="rect">
                <a:avLst/>
              </a:prstGeom>
              <a:noFill/>
            </p:spPr>
            <p:txBody>
              <a:bodyPr wrap="square" rtlCol="0">
                <a:spAutoFit/>
              </a:bodyPr>
              <a:lstStyle/>
              <a:p>
                <a:pPr marL="457200" indent="-457200">
                  <a:buFont typeface="Arial" charset="0"/>
                  <a:buChar char="•"/>
                </a:pPr>
                <a:r>
                  <a:rPr lang="en-CA" sz="2400" b="1" dirty="0">
                    <a:latin typeface="Abadi MT Condensed Light" charset="0"/>
                    <a:ea typeface="Abadi MT Condensed Light" charset="0"/>
                    <a:cs typeface="Abadi MT Condensed Light" charset="0"/>
                  </a:rPr>
                  <a:t>Yi Zhu, </a:t>
                </a:r>
                <a:r>
                  <a:rPr lang="en-CA" sz="2400" dirty="0">
                    <a:latin typeface="Abadi MT Condensed Light" charset="0"/>
                    <a:ea typeface="Abadi MT Condensed Light" charset="0"/>
                    <a:cs typeface="Abadi MT Condensed Light" charset="0"/>
                  </a:rPr>
                  <a:t>Hardware Team Lead </a:t>
                </a:r>
              </a:p>
            </p:txBody>
          </p:sp>
        </p:grpSp>
        <p:grpSp>
          <p:nvGrpSpPr>
            <p:cNvPr id="164" name="Group 163"/>
            <p:cNvGrpSpPr/>
            <p:nvPr/>
          </p:nvGrpSpPr>
          <p:grpSpPr>
            <a:xfrm>
              <a:off x="424942" y="13871993"/>
              <a:ext cx="6963378" cy="920913"/>
              <a:chOff x="547585" y="13783803"/>
              <a:chExt cx="6963378" cy="920913"/>
            </a:xfrm>
          </p:grpSpPr>
          <p:sp>
            <p:nvSpPr>
              <p:cNvPr id="165" name="TextBox 164">
                <a:extLst>
                  <a:ext uri="{FF2B5EF4-FFF2-40B4-BE49-F238E27FC236}">
                    <a16:creationId xmlns:a16="http://schemas.microsoft.com/office/drawing/2014/main" id="{F3BBCD5C-1CFC-4B97-BEBE-75978DB725EC}"/>
                  </a:ext>
                </a:extLst>
              </p:cNvPr>
              <p:cNvSpPr txBox="1"/>
              <p:nvPr/>
            </p:nvSpPr>
            <p:spPr>
              <a:xfrm>
                <a:off x="547585" y="13783803"/>
                <a:ext cx="4699607" cy="461665"/>
              </a:xfrm>
              <a:prstGeom prst="rect">
                <a:avLst/>
              </a:prstGeom>
              <a:noFill/>
            </p:spPr>
            <p:txBody>
              <a:bodyPr wrap="square" rtlCol="0">
                <a:spAutoFit/>
              </a:bodyPr>
              <a:lstStyle/>
              <a:p>
                <a:pPr marL="457200" indent="-457200">
                  <a:buFont typeface="Arial" charset="0"/>
                  <a:buChar char="•"/>
                </a:pPr>
                <a:r>
                  <a:rPr lang="en-CA" sz="2400" b="1" dirty="0">
                    <a:latin typeface="Abadi MT Condensed Light" charset="0"/>
                    <a:ea typeface="Abadi MT Condensed Light" charset="0"/>
                    <a:cs typeface="Abadi MT Condensed Light" charset="0"/>
                  </a:rPr>
                  <a:t>Nada </a:t>
                </a:r>
                <a:r>
                  <a:rPr lang="en-CA" sz="2400" b="1" dirty="0" err="1">
                    <a:latin typeface="Abadi MT Condensed Light" charset="0"/>
                    <a:ea typeface="Abadi MT Condensed Light" charset="0"/>
                    <a:cs typeface="Abadi MT Condensed Light" charset="0"/>
                  </a:rPr>
                  <a:t>Shoukry</a:t>
                </a:r>
                <a:r>
                  <a:rPr lang="en-CA" sz="2400" b="1" dirty="0">
                    <a:latin typeface="Abadi MT Condensed Light" charset="0"/>
                    <a:ea typeface="Abadi MT Condensed Light" charset="0"/>
                    <a:cs typeface="Abadi MT Condensed Light" charset="0"/>
                  </a:rPr>
                  <a:t>, </a:t>
                </a:r>
                <a:r>
                  <a:rPr lang="en-CA" sz="2400" dirty="0">
                    <a:latin typeface="Abadi MT Condensed Light" charset="0"/>
                    <a:ea typeface="Abadi MT Condensed Light" charset="0"/>
                    <a:cs typeface="Abadi MT Condensed Light" charset="0"/>
                  </a:rPr>
                  <a:t>Project Manager</a:t>
                </a:r>
              </a:p>
            </p:txBody>
          </p:sp>
          <p:sp>
            <p:nvSpPr>
              <p:cNvPr id="166" name="TextBox 165">
                <a:extLst>
                  <a:ext uri="{FF2B5EF4-FFF2-40B4-BE49-F238E27FC236}">
                    <a16:creationId xmlns:a16="http://schemas.microsoft.com/office/drawing/2014/main" id="{F3BBCD5C-1CFC-4B97-BEBE-75978DB725EC}"/>
                  </a:ext>
                </a:extLst>
              </p:cNvPr>
              <p:cNvSpPr txBox="1"/>
              <p:nvPr/>
            </p:nvSpPr>
            <p:spPr>
              <a:xfrm>
                <a:off x="547585" y="14243051"/>
                <a:ext cx="6963378" cy="461665"/>
              </a:xfrm>
              <a:prstGeom prst="rect">
                <a:avLst/>
              </a:prstGeom>
              <a:noFill/>
            </p:spPr>
            <p:txBody>
              <a:bodyPr wrap="square" rtlCol="0">
                <a:spAutoFit/>
              </a:bodyPr>
              <a:lstStyle/>
              <a:p>
                <a:pPr marL="457200" indent="-457200">
                  <a:buFont typeface="Arial" charset="0"/>
                  <a:buChar char="•"/>
                </a:pPr>
                <a:r>
                  <a:rPr lang="en-CA" sz="2400" b="1" dirty="0">
                    <a:latin typeface="Abadi MT Condensed Light" charset="0"/>
                    <a:ea typeface="Abadi MT Condensed Light" charset="0"/>
                    <a:cs typeface="Abadi MT Condensed Light" charset="0"/>
                  </a:rPr>
                  <a:t>Spencer Handfield, </a:t>
                </a:r>
                <a:r>
                  <a:rPr lang="en-CA" sz="2400" dirty="0">
                    <a:latin typeface="Abadi MT Condensed Light" charset="0"/>
                    <a:ea typeface="Abadi MT Condensed Light" charset="0"/>
                    <a:cs typeface="Abadi MT Condensed Light" charset="0"/>
                  </a:rPr>
                  <a:t>Documentation Manager</a:t>
                </a:r>
              </a:p>
            </p:txBody>
          </p:sp>
        </p:grpSp>
        <p:sp>
          <p:nvSpPr>
            <p:cNvPr id="168" name="TextBox 167">
              <a:extLst>
                <a:ext uri="{FF2B5EF4-FFF2-40B4-BE49-F238E27FC236}">
                  <a16:creationId xmlns:a16="http://schemas.microsoft.com/office/drawing/2014/main" id="{F3BBCD5C-1CFC-4B97-BEBE-75978DB725EC}"/>
                </a:ext>
              </a:extLst>
            </p:cNvPr>
            <p:cNvSpPr txBox="1"/>
            <p:nvPr/>
          </p:nvSpPr>
          <p:spPr>
            <a:xfrm>
              <a:off x="8001357" y="14786732"/>
              <a:ext cx="5491772" cy="477782"/>
            </a:xfrm>
            <a:prstGeom prst="rect">
              <a:avLst/>
            </a:prstGeom>
            <a:noFill/>
          </p:spPr>
          <p:txBody>
            <a:bodyPr wrap="square" rtlCol="0">
              <a:spAutoFit/>
            </a:bodyPr>
            <a:lstStyle/>
            <a:p>
              <a:pPr marL="457200" indent="-457200">
                <a:buFont typeface="Arial" charset="0"/>
                <a:buChar char="•"/>
              </a:pPr>
              <a:r>
                <a:rPr lang="en-CA" sz="2400" b="1" dirty="0">
                  <a:latin typeface="Abadi MT Condensed Light" charset="0"/>
                  <a:ea typeface="Abadi MT Condensed Light" charset="0"/>
                  <a:cs typeface="Abadi MT Condensed Light" charset="0"/>
                </a:rPr>
                <a:t>Irmak Pakis</a:t>
              </a:r>
              <a:r>
                <a:rPr lang="en-CA" sz="2400" dirty="0">
                  <a:latin typeface="Abadi MT Condensed Light" charset="0"/>
                  <a:ea typeface="Abadi MT Condensed Light" charset="0"/>
                  <a:cs typeface="Abadi MT Condensed Light" charset="0"/>
                </a:rPr>
                <a:t>, Software Team Member </a:t>
              </a:r>
            </a:p>
          </p:txBody>
        </p:sp>
        <p:sp>
          <p:nvSpPr>
            <p:cNvPr id="169" name="TextBox 168">
              <a:extLst>
                <a:ext uri="{FF2B5EF4-FFF2-40B4-BE49-F238E27FC236}">
                  <a16:creationId xmlns:a16="http://schemas.microsoft.com/office/drawing/2014/main" id="{F3BBCD5C-1CFC-4B97-BEBE-75978DB725EC}"/>
                </a:ext>
              </a:extLst>
            </p:cNvPr>
            <p:cNvSpPr txBox="1"/>
            <p:nvPr/>
          </p:nvSpPr>
          <p:spPr>
            <a:xfrm>
              <a:off x="424942" y="14869961"/>
              <a:ext cx="5874155" cy="461665"/>
            </a:xfrm>
            <a:prstGeom prst="rect">
              <a:avLst/>
            </a:prstGeom>
            <a:noFill/>
          </p:spPr>
          <p:txBody>
            <a:bodyPr wrap="square" rtlCol="0">
              <a:spAutoFit/>
            </a:bodyPr>
            <a:lstStyle/>
            <a:p>
              <a:pPr marL="457200" indent="-457200">
                <a:buFont typeface="Arial" charset="0"/>
                <a:buChar char="•"/>
              </a:pPr>
              <a:r>
                <a:rPr lang="en-CA" sz="2400" b="1" dirty="0">
                  <a:latin typeface="Abadi MT Condensed Light" charset="0"/>
                  <a:ea typeface="Abadi MT Condensed Light" charset="0"/>
                  <a:cs typeface="Abadi MT Condensed Light" charset="0"/>
                </a:rPr>
                <a:t>Ameer Ibrahim</a:t>
              </a:r>
              <a:r>
                <a:rPr lang="en-CA" sz="2400" dirty="0">
                  <a:latin typeface="Abadi MT Condensed Light" charset="0"/>
                  <a:ea typeface="Abadi MT Condensed Light" charset="0"/>
                  <a:cs typeface="Abadi MT Condensed Light" charset="0"/>
                </a:rPr>
                <a:t>, Testing Manager</a:t>
              </a:r>
            </a:p>
          </p:txBody>
        </p:sp>
      </p:grpSp>
      <p:grpSp>
        <p:nvGrpSpPr>
          <p:cNvPr id="132" name="Group 131">
            <a:extLst>
              <a:ext uri="{FF2B5EF4-FFF2-40B4-BE49-F238E27FC236}">
                <a16:creationId xmlns:a16="http://schemas.microsoft.com/office/drawing/2014/main" id="{D18FC02F-0929-42A3-8C28-9F05D5A48051}"/>
              </a:ext>
            </a:extLst>
          </p:cNvPr>
          <p:cNvGrpSpPr/>
          <p:nvPr/>
        </p:nvGrpSpPr>
        <p:grpSpPr>
          <a:xfrm>
            <a:off x="336408" y="3465702"/>
            <a:ext cx="25019451" cy="8804078"/>
            <a:chOff x="28205502" y="4044825"/>
            <a:chExt cx="14380694" cy="8630827"/>
          </a:xfrm>
        </p:grpSpPr>
        <p:sp>
          <p:nvSpPr>
            <p:cNvPr id="142" name="Rectangle 141">
              <a:extLst>
                <a:ext uri="{FF2B5EF4-FFF2-40B4-BE49-F238E27FC236}">
                  <a16:creationId xmlns:a16="http://schemas.microsoft.com/office/drawing/2014/main" id="{767DDDF7-5C03-4879-8AE7-8034AF740465}"/>
                </a:ext>
              </a:extLst>
            </p:cNvPr>
            <p:cNvSpPr/>
            <p:nvPr/>
          </p:nvSpPr>
          <p:spPr>
            <a:xfrm>
              <a:off x="28205502" y="4186910"/>
              <a:ext cx="14380694" cy="974481"/>
            </a:xfrm>
            <a:prstGeom prst="rect">
              <a:avLst/>
            </a:prstGeom>
            <a:solidFill>
              <a:srgbClr val="024A8C"/>
            </a:solidFill>
            <a:ln>
              <a:solidFill>
                <a:srgbClr val="1A62A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2902" tIns="46451" rIns="92902" bIns="46451" numCol="1" spcCol="0" rtlCol="0" fromWordArt="0" anchor="ctr" anchorCtr="0" forceAA="0" compatLnSpc="1">
              <a:prstTxWarp prst="textNoShape">
                <a:avLst/>
              </a:prstTxWarp>
              <a:noAutofit/>
            </a:bodyPr>
            <a:lstStyle/>
            <a:p>
              <a:pPr algn="ctr"/>
              <a:endParaRPr lang="en-US" sz="7373"/>
            </a:p>
          </p:txBody>
        </p:sp>
        <p:sp>
          <p:nvSpPr>
            <p:cNvPr id="143" name="TextBox 142">
              <a:extLst>
                <a:ext uri="{FF2B5EF4-FFF2-40B4-BE49-F238E27FC236}">
                  <a16:creationId xmlns:a16="http://schemas.microsoft.com/office/drawing/2014/main" id="{87F30EF8-AAE1-4D38-997C-AF2C1DAB9405}"/>
                </a:ext>
              </a:extLst>
            </p:cNvPr>
            <p:cNvSpPr txBox="1"/>
            <p:nvPr/>
          </p:nvSpPr>
          <p:spPr>
            <a:xfrm>
              <a:off x="28315578" y="4044825"/>
              <a:ext cx="6393593" cy="1226939"/>
            </a:xfrm>
            <a:prstGeom prst="rect">
              <a:avLst/>
            </a:prstGeom>
            <a:noFill/>
            <a:ln>
              <a:solidFill>
                <a:srgbClr val="1A62A0"/>
              </a:solidFill>
            </a:ln>
          </p:spPr>
          <p:txBody>
            <a:bodyPr wrap="square" rtlCol="0">
              <a:spAutoFit/>
            </a:bodyPr>
            <a:lstStyle/>
            <a:p>
              <a:r>
                <a:rPr lang="en-US" sz="7373" dirty="0">
                  <a:solidFill>
                    <a:srgbClr val="E08B01"/>
                  </a:solidFill>
                  <a:effectLst>
                    <a:outerShdw blurRad="38100" dist="38100" dir="2700000" algn="tl">
                      <a:srgbClr val="000000">
                        <a:alpha val="43137"/>
                      </a:srgbClr>
                    </a:outerShdw>
                  </a:effectLst>
                  <a:latin typeface="Abadi MT Condensed Light" charset="0"/>
                  <a:ea typeface="Abadi MT Condensed Light" charset="0"/>
                  <a:cs typeface="Abadi MT Condensed Light" charset="0"/>
                </a:rPr>
                <a:t>Overview</a:t>
              </a:r>
              <a:endParaRPr lang="en-US" sz="7373" dirty="0">
                <a:effectLst>
                  <a:outerShdw blurRad="38100" dist="38100" dir="2700000" algn="tl">
                    <a:srgbClr val="000000">
                      <a:alpha val="43137"/>
                    </a:srgbClr>
                  </a:outerShdw>
                </a:effectLst>
              </a:endParaRPr>
            </a:p>
          </p:txBody>
        </p:sp>
        <p:sp>
          <p:nvSpPr>
            <p:cNvPr id="133" name="Rectangle 132">
              <a:extLst>
                <a:ext uri="{FF2B5EF4-FFF2-40B4-BE49-F238E27FC236}">
                  <a16:creationId xmlns:a16="http://schemas.microsoft.com/office/drawing/2014/main" id="{41EE7DC9-5EF0-44F8-A633-D709335336D3}"/>
                </a:ext>
              </a:extLst>
            </p:cNvPr>
            <p:cNvSpPr/>
            <p:nvPr/>
          </p:nvSpPr>
          <p:spPr>
            <a:xfrm>
              <a:off x="28205502" y="4068830"/>
              <a:ext cx="14344652" cy="8606822"/>
            </a:xfrm>
            <a:prstGeom prst="rect">
              <a:avLst/>
            </a:prstGeom>
            <a:noFill/>
            <a:ln w="317500">
              <a:solidFill>
                <a:srgbClr val="1A62A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2902" tIns="46451" rIns="92902" bIns="46451" numCol="1" spcCol="0" rtlCol="0" fromWordArt="0" anchor="ctr" anchorCtr="0" forceAA="0" compatLnSpc="1">
              <a:prstTxWarp prst="textNoShape">
                <a:avLst/>
              </a:prstTxWarp>
              <a:noAutofit/>
            </a:bodyPr>
            <a:lstStyle/>
            <a:p>
              <a:pPr algn="ctr"/>
              <a:endParaRPr lang="en-US" sz="7373">
                <a:ln w="22225">
                  <a:solidFill>
                    <a:schemeClr val="accent1">
                      <a:shade val="50000"/>
                    </a:schemeClr>
                  </a:solidFill>
                </a:ln>
                <a:solidFill>
                  <a:srgbClr val="4C85B5"/>
                </a:solidFill>
              </a:endParaRPr>
            </a:p>
          </p:txBody>
        </p:sp>
      </p:grpSp>
      <p:graphicFrame>
        <p:nvGraphicFramePr>
          <p:cNvPr id="144" name="Table 143">
            <a:extLst>
              <a:ext uri="{FF2B5EF4-FFF2-40B4-BE49-F238E27FC236}">
                <a16:creationId xmlns:a16="http://schemas.microsoft.com/office/drawing/2014/main" id="{CE47C96F-2878-4E12-9B6D-A6C006DFC3E4}"/>
              </a:ext>
            </a:extLst>
          </p:cNvPr>
          <p:cNvGraphicFramePr>
            <a:graphicFrameLocks noGrp="1"/>
          </p:cNvGraphicFramePr>
          <p:nvPr>
            <p:extLst>
              <p:ext uri="{D42A27DB-BD31-4B8C-83A1-F6EECF244321}">
                <p14:modId xmlns:p14="http://schemas.microsoft.com/office/powerpoint/2010/main" val="480205579"/>
              </p:ext>
            </p:extLst>
          </p:nvPr>
        </p:nvGraphicFramePr>
        <p:xfrm>
          <a:off x="469500" y="4624506"/>
          <a:ext cx="8544569" cy="7480285"/>
        </p:xfrm>
        <a:graphic>
          <a:graphicData uri="http://schemas.openxmlformats.org/drawingml/2006/table">
            <a:tbl>
              <a:tblPr firstRow="1" bandRow="1">
                <a:tableStyleId>{21E4AEA4-8DFA-4A89-87EB-49C32662AFE0}</a:tableStyleId>
              </a:tblPr>
              <a:tblGrid>
                <a:gridCol w="2062824">
                  <a:extLst>
                    <a:ext uri="{9D8B030D-6E8A-4147-A177-3AD203B41FA5}">
                      <a16:colId xmlns:a16="http://schemas.microsoft.com/office/drawing/2014/main" val="2754351268"/>
                    </a:ext>
                  </a:extLst>
                </a:gridCol>
                <a:gridCol w="6481745">
                  <a:extLst>
                    <a:ext uri="{9D8B030D-6E8A-4147-A177-3AD203B41FA5}">
                      <a16:colId xmlns:a16="http://schemas.microsoft.com/office/drawing/2014/main" val="2697884444"/>
                    </a:ext>
                  </a:extLst>
                </a:gridCol>
              </a:tblGrid>
              <a:tr h="1156663">
                <a:tc gridSpan="2">
                  <a:txBody>
                    <a:bodyPr/>
                    <a:lstStyle/>
                    <a:p>
                      <a:pPr algn="ctr"/>
                      <a:r>
                        <a:rPr lang="en-CA" sz="3600" b="0" dirty="0">
                          <a:effectLst>
                            <a:outerShdw blurRad="38100" dist="38100" dir="2700000" algn="tl">
                              <a:srgbClr val="000000">
                                <a:alpha val="43137"/>
                              </a:srgbClr>
                            </a:outerShdw>
                          </a:effectLst>
                        </a:rPr>
                        <a:t>REQUIREMENTS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en-CA" sz="1600" dirty="0"/>
                    </a:p>
                  </a:txBody>
                  <a:tcPr/>
                </a:tc>
                <a:extLst>
                  <a:ext uri="{0D108BD9-81ED-4DB2-BD59-A6C34878D82A}">
                    <a16:rowId xmlns:a16="http://schemas.microsoft.com/office/drawing/2014/main" val="1226417696"/>
                  </a:ext>
                </a:extLst>
              </a:tr>
              <a:tr h="2546034">
                <a:tc>
                  <a:txBody>
                    <a:bodyPr/>
                    <a:lstStyle/>
                    <a:p>
                      <a:pPr algn="ctr"/>
                      <a:endParaRPr lang="en-CA" sz="2800" b="0" dirty="0">
                        <a:effectLst>
                          <a:outerShdw blurRad="38100" dist="38100" dir="2700000" algn="tl">
                            <a:srgbClr val="000000">
                              <a:alpha val="43137"/>
                            </a:srgbClr>
                          </a:outerShdw>
                        </a:effectLst>
                      </a:endParaRPr>
                    </a:p>
                    <a:p>
                      <a:pPr algn="ctr"/>
                      <a:r>
                        <a:rPr lang="en-CA" sz="2800" b="0" dirty="0">
                          <a:effectLst>
                            <a:outerShdw blurRad="38100" dist="38100" dir="2700000" algn="tl">
                              <a:srgbClr val="000000">
                                <a:alpha val="43137"/>
                              </a:srgbClr>
                            </a:outerShdw>
                          </a:effectLst>
                        </a:rPr>
                        <a:t>Localization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2800" b="0" kern="1200" dirty="0">
                          <a:solidFill>
                            <a:schemeClr val="dk1"/>
                          </a:solidFill>
                          <a:effectLst>
                            <a:outerShdw blurRad="38100" dist="38100" dir="2700000" algn="tl">
                              <a:srgbClr val="000000">
                                <a:alpha val="43137"/>
                              </a:srgbClr>
                            </a:outerShdw>
                          </a:effectLst>
                          <a:latin typeface="+mn-lt"/>
                          <a:ea typeface="+mn-ea"/>
                          <a:cs typeface="+mn-cs"/>
                        </a:rPr>
                        <a:t>The robot must be able to determine which starting corner it is in as well as localize itself to the intersection of the first corner, with proper orientation, regardless of the corner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37507131"/>
                  </a:ext>
                </a:extLst>
              </a:tr>
              <a:tr h="1998419">
                <a:tc>
                  <a:txBody>
                    <a:bodyPr/>
                    <a:lstStyle/>
                    <a:p>
                      <a:pPr algn="ctr"/>
                      <a:r>
                        <a:rPr lang="en-CA" sz="2800" b="0" dirty="0">
                          <a:effectLst>
                            <a:outerShdw blurRad="38100" dist="38100" dir="2700000" algn="tl">
                              <a:srgbClr val="000000">
                                <a:alpha val="43137"/>
                              </a:srgbClr>
                            </a:outerShdw>
                          </a:effectLst>
                        </a:rPr>
                        <a:t>Navigation/</a:t>
                      </a:r>
                    </a:p>
                    <a:p>
                      <a:pPr algn="ctr"/>
                      <a:r>
                        <a:rPr lang="en-CA" sz="2800" b="0" dirty="0">
                          <a:effectLst>
                            <a:outerShdw blurRad="38100" dist="38100" dir="2700000" algn="tl">
                              <a:srgbClr val="000000">
                                <a:alpha val="43137"/>
                              </a:srgbClr>
                            </a:outerShdw>
                          </a:effectLst>
                        </a:rPr>
                        <a:t>correction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2800" b="0" kern="1200" dirty="0">
                          <a:solidFill>
                            <a:schemeClr val="dk1"/>
                          </a:solidFill>
                          <a:effectLst>
                            <a:outerShdw blurRad="38100" dist="38100" dir="2700000" algn="tl">
                              <a:srgbClr val="000000">
                                <a:alpha val="43137"/>
                              </a:srgbClr>
                            </a:outerShdw>
                          </a:effectLst>
                          <a:latin typeface="+mn-lt"/>
                          <a:ea typeface="+mn-ea"/>
                          <a:cs typeface="+mn-cs"/>
                        </a:rPr>
                        <a:t>The robot must accurately move along the gridlines, iteratively correcting to the mandatory coordinates provided by the WIFI class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44475922"/>
                  </a:ext>
                </a:extLst>
              </a:tr>
              <a:tr h="1779169">
                <a:tc>
                  <a:txBody>
                    <a:bodyPr/>
                    <a:lstStyle/>
                    <a:p>
                      <a:pPr algn="ctr"/>
                      <a:r>
                        <a:rPr lang="en-CA" sz="2800" b="0" dirty="0">
                          <a:effectLst>
                            <a:outerShdw blurRad="38100" dist="38100" dir="2700000" algn="tl">
                              <a:srgbClr val="000000">
                                <a:alpha val="43137"/>
                              </a:srgbClr>
                            </a:outerShdw>
                          </a:effectLst>
                        </a:rPr>
                        <a:t>Retrieve ring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CA" sz="2800" b="0" kern="1200" dirty="0">
                          <a:solidFill>
                            <a:schemeClr val="dk1"/>
                          </a:solidFill>
                          <a:effectLst>
                            <a:outerShdw blurRad="38100" dist="38100" dir="2700000" algn="tl">
                              <a:srgbClr val="000000">
                                <a:alpha val="43137"/>
                              </a:srgbClr>
                            </a:outerShdw>
                          </a:effectLst>
                          <a:latin typeface="+mn-lt"/>
                          <a:ea typeface="+mn-ea"/>
                          <a:cs typeface="+mn-cs"/>
                        </a:rPr>
                        <a:t>The robot must have a retrieval and holding mechanism to acquire and transport the ring</a:t>
                      </a:r>
                      <a:endParaRPr lang="en-CA" sz="2800" b="0" dirty="0">
                        <a:effectLst>
                          <a:outerShdw blurRad="38100" dist="38100" dir="2700000" algn="tl">
                            <a:srgbClr val="000000">
                              <a:alpha val="43137"/>
                            </a:srgbClr>
                          </a:outerShdw>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62326217"/>
                  </a:ext>
                </a:extLst>
              </a:tr>
            </a:tbl>
          </a:graphicData>
        </a:graphic>
      </p:graphicFrame>
      <p:graphicFrame>
        <p:nvGraphicFramePr>
          <p:cNvPr id="145" name="Table 144">
            <a:extLst>
              <a:ext uri="{FF2B5EF4-FFF2-40B4-BE49-F238E27FC236}">
                <a16:creationId xmlns:a16="http://schemas.microsoft.com/office/drawing/2014/main" id="{02642CD7-0BDC-4210-85E9-4F7A92F25B10}"/>
              </a:ext>
            </a:extLst>
          </p:cNvPr>
          <p:cNvGraphicFramePr>
            <a:graphicFrameLocks noGrp="1"/>
          </p:cNvGraphicFramePr>
          <p:nvPr>
            <p:extLst>
              <p:ext uri="{D42A27DB-BD31-4B8C-83A1-F6EECF244321}">
                <p14:modId xmlns:p14="http://schemas.microsoft.com/office/powerpoint/2010/main" val="2968338835"/>
              </p:ext>
            </p:extLst>
          </p:nvPr>
        </p:nvGraphicFramePr>
        <p:xfrm>
          <a:off x="15573411" y="4600117"/>
          <a:ext cx="9648789" cy="7521313"/>
        </p:xfrm>
        <a:graphic>
          <a:graphicData uri="http://schemas.openxmlformats.org/drawingml/2006/table">
            <a:tbl>
              <a:tblPr firstRow="1" bandRow="1">
                <a:tableStyleId>{7DF18680-E054-41AD-8BC1-D1AEF772440D}</a:tableStyleId>
              </a:tblPr>
              <a:tblGrid>
                <a:gridCol w="4845764">
                  <a:extLst>
                    <a:ext uri="{9D8B030D-6E8A-4147-A177-3AD203B41FA5}">
                      <a16:colId xmlns:a16="http://schemas.microsoft.com/office/drawing/2014/main" val="1589604567"/>
                    </a:ext>
                  </a:extLst>
                </a:gridCol>
                <a:gridCol w="4803025">
                  <a:extLst>
                    <a:ext uri="{9D8B030D-6E8A-4147-A177-3AD203B41FA5}">
                      <a16:colId xmlns:a16="http://schemas.microsoft.com/office/drawing/2014/main" val="3677009090"/>
                    </a:ext>
                  </a:extLst>
                </a:gridCol>
              </a:tblGrid>
              <a:tr h="661549">
                <a:tc gridSpan="2">
                  <a:txBody>
                    <a:bodyPr/>
                    <a:lstStyle/>
                    <a:p>
                      <a:pPr algn="ctr"/>
                      <a:r>
                        <a:rPr lang="en-CA" sz="3600" dirty="0">
                          <a:effectLst>
                            <a:outerShdw blurRad="38100" dist="38100" dir="2700000" algn="tl">
                              <a:srgbClr val="000000">
                                <a:alpha val="43137"/>
                              </a:srgbClr>
                            </a:outerShdw>
                          </a:effectLst>
                        </a:rPr>
                        <a:t>CONSTRAINTS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CA" sz="1200"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2463944345"/>
                  </a:ext>
                </a:extLst>
              </a:tr>
              <a:tr h="932687">
                <a:tc>
                  <a:txBody>
                    <a:bodyPr/>
                    <a:lstStyle/>
                    <a:p>
                      <a:r>
                        <a:rPr lang="en-CA" sz="2600" kern="1200" dirty="0">
                          <a:solidFill>
                            <a:schemeClr val="dk1"/>
                          </a:solidFill>
                          <a:effectLst>
                            <a:outerShdw blurRad="38100" dist="38100" dir="2700000" algn="tl">
                              <a:srgbClr val="000000">
                                <a:alpha val="43137"/>
                              </a:srgbClr>
                            </a:outerShdw>
                          </a:effectLst>
                          <a:latin typeface="+mn-lt"/>
                          <a:ea typeface="+mn-ea"/>
                          <a:cs typeface="+mn-cs"/>
                        </a:rPr>
                        <a:t>There are 4 possible starting corners</a:t>
                      </a:r>
                      <a:endParaRPr lang="en-CA" sz="2600" dirty="0">
                        <a:effectLst>
                          <a:outerShdw blurRad="38100" dist="38100" dir="2700000" algn="tl">
                            <a:srgbClr val="000000">
                              <a:alpha val="43137"/>
                            </a:srgbClr>
                          </a:outerShdw>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2600" kern="1200" dirty="0">
                          <a:solidFill>
                            <a:schemeClr val="dk1"/>
                          </a:solidFill>
                          <a:effectLst>
                            <a:outerShdw blurRad="38100" dist="38100" dir="2700000" algn="tl">
                              <a:srgbClr val="000000">
                                <a:alpha val="43137"/>
                              </a:srgbClr>
                            </a:outerShdw>
                          </a:effectLst>
                          <a:latin typeface="+mn-lt"/>
                          <a:ea typeface="+mn-ea"/>
                          <a:cs typeface="+mn-cs"/>
                        </a:rPr>
                        <a:t>There are 2 ring trees, only one for our robot</a:t>
                      </a:r>
                      <a:endParaRPr lang="en-CA" sz="2600" dirty="0">
                        <a:effectLst>
                          <a:outerShdw blurRad="38100" dist="38100" dir="2700000" algn="tl">
                            <a:srgbClr val="000000">
                              <a:alpha val="43137"/>
                            </a:srgbClr>
                          </a:outerShdw>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64447137"/>
                  </a:ext>
                </a:extLst>
              </a:tr>
              <a:tr h="1353901">
                <a:tc>
                  <a:txBody>
                    <a:bodyPr/>
                    <a:lstStyle/>
                    <a:p>
                      <a:r>
                        <a:rPr lang="en-CA" sz="260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rPr>
                        <a:t>There are 2 different orientations of the tunnel &amp; it may overlap the starting zone</a:t>
                      </a:r>
                      <a:endParaRPr lang="en-CA" sz="2600" dirty="0">
                        <a:effectLst>
                          <a:outerShdw blurRad="38100" dist="38100" dir="2700000" algn="tl">
                            <a:srgbClr val="000000">
                              <a:alpha val="43137"/>
                            </a:srgbClr>
                          </a:outerShdw>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2600" kern="1200" dirty="0">
                          <a:solidFill>
                            <a:schemeClr val="dk1"/>
                          </a:solidFill>
                          <a:effectLst>
                            <a:outerShdw blurRad="38100" dist="38100" dir="2700000" algn="tl">
                              <a:srgbClr val="000000">
                                <a:alpha val="43137"/>
                              </a:srgbClr>
                            </a:outerShdw>
                          </a:effectLst>
                          <a:latin typeface="+mn-lt"/>
                          <a:ea typeface="+mn-ea"/>
                          <a:cs typeface="+mn-cs"/>
                        </a:rPr>
                        <a:t>The ring tree has 4 rings, possibly</a:t>
                      </a:r>
                      <a:r>
                        <a:rPr lang="en-CA" sz="2600" kern="1200" baseline="0" dirty="0">
                          <a:solidFill>
                            <a:schemeClr val="dk1"/>
                          </a:solidFill>
                          <a:effectLst>
                            <a:outerShdw blurRad="38100" dist="38100" dir="2700000" algn="tl">
                              <a:srgbClr val="000000">
                                <a:alpha val="43137"/>
                              </a:srgbClr>
                            </a:outerShdw>
                          </a:effectLst>
                          <a:latin typeface="+mn-lt"/>
                          <a:ea typeface="+mn-ea"/>
                          <a:cs typeface="+mn-cs"/>
                        </a:rPr>
                        <a:t> at different heights</a:t>
                      </a:r>
                      <a:endParaRPr lang="en-CA" sz="2600" dirty="0">
                        <a:effectLst>
                          <a:outerShdw blurRad="38100" dist="38100" dir="2700000" algn="tl">
                            <a:srgbClr val="000000">
                              <a:alpha val="43137"/>
                            </a:srgbClr>
                          </a:outerShdw>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34039829"/>
                  </a:ext>
                </a:extLst>
              </a:tr>
              <a:tr h="93268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CA" sz="2600" dirty="0">
                          <a:effectLst>
                            <a:outerShdw blurRad="38100" dist="38100" dir="2700000" algn="tl">
                              <a:srgbClr val="000000">
                                <a:alpha val="43137"/>
                              </a:srgbClr>
                            </a:outerShdw>
                          </a:effectLst>
                        </a:rPr>
                        <a:t>The </a:t>
                      </a:r>
                      <a:r>
                        <a:rPr lang="fr-CA" sz="2600" dirty="0" err="1">
                          <a:effectLst>
                            <a:outerShdw blurRad="38100" dist="38100" dir="2700000" algn="tl">
                              <a:srgbClr val="000000">
                                <a:alpha val="43137"/>
                              </a:srgbClr>
                            </a:outerShdw>
                          </a:effectLst>
                        </a:rPr>
                        <a:t>starting</a:t>
                      </a:r>
                      <a:r>
                        <a:rPr lang="fr-CA" sz="2600" dirty="0">
                          <a:effectLst>
                            <a:outerShdw blurRad="38100" dist="38100" dir="2700000" algn="tl">
                              <a:srgbClr val="000000">
                                <a:alpha val="43137"/>
                              </a:srgbClr>
                            </a:outerShdw>
                          </a:effectLst>
                        </a:rPr>
                        <a:t> corners and neutral zone are of </a:t>
                      </a:r>
                      <a:r>
                        <a:rPr lang="fr-CA" sz="2600" dirty="0" err="1">
                          <a:effectLst>
                            <a:outerShdw blurRad="38100" dist="38100" dir="2700000" algn="tl">
                              <a:srgbClr val="000000">
                                <a:alpha val="43137"/>
                              </a:srgbClr>
                            </a:outerShdw>
                          </a:effectLst>
                        </a:rPr>
                        <a:t>varying</a:t>
                      </a:r>
                      <a:r>
                        <a:rPr lang="fr-CA" sz="2600" dirty="0">
                          <a:effectLst>
                            <a:outerShdw blurRad="38100" dist="38100" dir="2700000" algn="tl">
                              <a:srgbClr val="000000">
                                <a:alpha val="43137"/>
                              </a:srgbClr>
                            </a:outerShdw>
                          </a:effectLst>
                        </a:rPr>
                        <a:t> sizes</a:t>
                      </a:r>
                      <a:endParaRPr lang="en-CA" sz="2600" dirty="0">
                        <a:effectLst>
                          <a:outerShdw blurRad="38100" dist="38100" dir="2700000" algn="tl">
                            <a:srgbClr val="000000">
                              <a:alpha val="43137"/>
                            </a:srgbClr>
                          </a:outerShdw>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2600" kern="1200" dirty="0">
                          <a:solidFill>
                            <a:schemeClr val="dk1"/>
                          </a:solidFill>
                          <a:effectLst>
                            <a:outerShdw blurRad="38100" dist="38100" dir="2700000" algn="tl">
                              <a:srgbClr val="000000">
                                <a:alpha val="43137"/>
                              </a:srgbClr>
                            </a:outerShdw>
                          </a:effectLst>
                          <a:latin typeface="+mn-lt"/>
                          <a:ea typeface="+mn-ea"/>
                          <a:cs typeface="+mn-cs"/>
                        </a:rPr>
                        <a:t>Localization must occur in 30 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57200448"/>
                  </a:ext>
                </a:extLst>
              </a:tr>
              <a:tr h="932687">
                <a:tc>
                  <a:txBody>
                    <a:bodyPr/>
                    <a:lstStyle/>
                    <a:p>
                      <a:r>
                        <a:rPr lang="en-CA" sz="2600" kern="1200" dirty="0">
                          <a:solidFill>
                            <a:schemeClr val="dk1"/>
                          </a:solidFill>
                          <a:effectLst>
                            <a:outerShdw blurRad="38100" dist="38100" dir="2700000" algn="tl">
                              <a:srgbClr val="000000">
                                <a:alpha val="43137"/>
                              </a:srgbClr>
                            </a:outerShdw>
                          </a:effectLst>
                          <a:latin typeface="+mn-lt"/>
                          <a:ea typeface="+mn-ea"/>
                          <a:cs typeface="+mn-cs"/>
                        </a:rPr>
                        <a:t>The board is 15x9 tiles, each of 30.48cm in dimension</a:t>
                      </a:r>
                      <a:endParaRPr lang="en-CA" sz="2600" dirty="0">
                        <a:effectLst>
                          <a:outerShdw blurRad="38100" dist="38100" dir="2700000" algn="tl">
                            <a:srgbClr val="000000">
                              <a:alpha val="43137"/>
                            </a:srgbClr>
                          </a:outerShdw>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2600" kern="1200" dirty="0">
                          <a:solidFill>
                            <a:schemeClr val="dk1"/>
                          </a:solidFill>
                          <a:effectLst>
                            <a:outerShdw blurRad="38100" dist="38100" dir="2700000" algn="tl">
                              <a:srgbClr val="000000">
                                <a:alpha val="43137"/>
                              </a:srgbClr>
                            </a:outerShdw>
                          </a:effectLst>
                          <a:latin typeface="+mn-lt"/>
                          <a:ea typeface="+mn-ea"/>
                          <a:cs typeface="+mn-cs"/>
                        </a:rPr>
                        <a:t>The entire retrieval must occur in 5 minutes</a:t>
                      </a:r>
                      <a:endParaRPr lang="en-CA" sz="2600" dirty="0">
                        <a:effectLst>
                          <a:outerShdw blurRad="38100" dist="38100" dir="2700000" algn="tl">
                            <a:srgbClr val="000000">
                              <a:alpha val="43137"/>
                            </a:srgbClr>
                          </a:outerShdw>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31998104"/>
                  </a:ext>
                </a:extLst>
              </a:tr>
              <a:tr h="177511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CA" sz="2600" dirty="0">
                          <a:effectLst>
                            <a:outerShdw blurRad="38100" dist="38100" dir="2700000" algn="tl">
                              <a:srgbClr val="000000">
                                <a:alpha val="43137"/>
                              </a:srgbClr>
                            </a:outerShdw>
                          </a:effectLst>
                        </a:rPr>
                        <a:t>The </a:t>
                      </a:r>
                      <a:r>
                        <a:rPr lang="fr-CA" sz="2600" dirty="0" err="1">
                          <a:effectLst>
                            <a:outerShdw blurRad="38100" dist="38100" dir="2700000" algn="tl">
                              <a:srgbClr val="000000">
                                <a:alpha val="43137"/>
                              </a:srgbClr>
                            </a:outerShdw>
                          </a:effectLst>
                        </a:rPr>
                        <a:t>tunnel’s</a:t>
                      </a:r>
                      <a:r>
                        <a:rPr lang="fr-CA" sz="2600" dirty="0">
                          <a:effectLst>
                            <a:outerShdw blurRad="38100" dist="38100" dir="2700000" algn="tl">
                              <a:srgbClr val="000000">
                                <a:alpha val="43137"/>
                              </a:srgbClr>
                            </a:outerShdw>
                          </a:effectLst>
                        </a:rPr>
                        <a:t> </a:t>
                      </a:r>
                      <a:r>
                        <a:rPr lang="fr-CA" sz="2600" dirty="0" err="1">
                          <a:effectLst>
                            <a:outerShdw blurRad="38100" dist="38100" dir="2700000" algn="tl">
                              <a:srgbClr val="000000">
                                <a:alpha val="43137"/>
                              </a:srgbClr>
                            </a:outerShdw>
                          </a:effectLst>
                        </a:rPr>
                        <a:t>circumference</a:t>
                      </a:r>
                      <a:r>
                        <a:rPr lang="fr-CA" sz="2600" dirty="0">
                          <a:effectLst>
                            <a:outerShdw blurRad="38100" dist="38100" dir="2700000" algn="tl">
                              <a:srgbClr val="000000">
                                <a:alpha val="43137"/>
                              </a:srgbClr>
                            </a:outerShdw>
                          </a:effectLst>
                        </a:rPr>
                        <a:t> </a:t>
                      </a:r>
                      <a:r>
                        <a:rPr lang="fr-CA" sz="2600" dirty="0" err="1">
                          <a:effectLst>
                            <a:outerShdw blurRad="38100" dist="38100" dir="2700000" algn="tl">
                              <a:srgbClr val="000000">
                                <a:alpha val="43137"/>
                              </a:srgbClr>
                            </a:outerShdw>
                          </a:effectLst>
                        </a:rPr>
                        <a:t>is</a:t>
                      </a:r>
                      <a:r>
                        <a:rPr lang="fr-CA" sz="2600" dirty="0">
                          <a:effectLst>
                            <a:outerShdw blurRad="38100" dist="38100" dir="2700000" algn="tl">
                              <a:srgbClr val="000000">
                                <a:alpha val="43137"/>
                              </a:srgbClr>
                            </a:outerShdw>
                          </a:effectLst>
                        </a:rPr>
                        <a:t> 11.6cm and </a:t>
                      </a:r>
                      <a:r>
                        <a:rPr lang="fr-CA" sz="2600" dirty="0" err="1">
                          <a:effectLst>
                            <a:outerShdw blurRad="38100" dist="38100" dir="2700000" algn="tl">
                              <a:srgbClr val="000000">
                                <a:alpha val="43137"/>
                              </a:srgbClr>
                            </a:outerShdw>
                          </a:effectLst>
                        </a:rPr>
                        <a:t>narrower</a:t>
                      </a:r>
                      <a:r>
                        <a:rPr lang="fr-CA" sz="2600" dirty="0">
                          <a:effectLst>
                            <a:outerShdw blurRad="38100" dist="38100" dir="2700000" algn="tl">
                              <a:srgbClr val="000000">
                                <a:alpha val="43137"/>
                              </a:srgbClr>
                            </a:outerShdw>
                          </a:effectLst>
                        </a:rPr>
                        <a:t> at the </a:t>
                      </a:r>
                      <a:r>
                        <a:rPr lang="fr-CA" sz="2600" dirty="0" err="1">
                          <a:effectLst>
                            <a:outerShdw blurRad="38100" dist="38100" dir="2700000" algn="tl">
                              <a:srgbClr val="000000">
                                <a:alpha val="43137"/>
                              </a:srgbClr>
                            </a:outerShdw>
                          </a:effectLst>
                        </a:rPr>
                        <a:t>bottom</a:t>
                      </a:r>
                      <a:r>
                        <a:rPr lang="fr-CA" sz="2600" dirty="0">
                          <a:effectLst>
                            <a:outerShdw blurRad="38100" dist="38100" dir="2700000" algn="tl">
                              <a:srgbClr val="000000">
                                <a:alpha val="43137"/>
                              </a:srgbClr>
                            </a:outerShdw>
                          </a:effectLst>
                        </a:rPr>
                        <a:t> (8.4cm) in a 2x1 or a 1x1 size</a:t>
                      </a:r>
                      <a:endParaRPr lang="en-CA" sz="2600" dirty="0">
                        <a:effectLst>
                          <a:outerShdw blurRad="38100" dist="38100" dir="2700000" algn="tl">
                            <a:srgbClr val="000000">
                              <a:alpha val="43137"/>
                            </a:srgbClr>
                          </a:outerShdw>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2600" kern="1200" dirty="0">
                          <a:solidFill>
                            <a:schemeClr val="dk1"/>
                          </a:solidFill>
                          <a:effectLst>
                            <a:outerShdw blurRad="38100" dist="38100" dir="2700000" algn="tl">
                              <a:srgbClr val="000000">
                                <a:alpha val="43137"/>
                              </a:srgbClr>
                            </a:outerShdw>
                          </a:effectLst>
                          <a:latin typeface="+mn-lt"/>
                          <a:ea typeface="+mn-ea"/>
                          <a:cs typeface="+mn-cs"/>
                        </a:rPr>
                        <a:t>The robot must beep after certain operations and in specific patterns for specific ring colours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30524199"/>
                  </a:ext>
                </a:extLst>
              </a:tr>
              <a:tr h="932687">
                <a:tc>
                  <a:txBody>
                    <a:bodyPr/>
                    <a:lstStyle/>
                    <a:p>
                      <a:r>
                        <a:rPr lang="en-CA" sz="2600" dirty="0">
                          <a:effectLst>
                            <a:outerShdw blurRad="38100" dist="38100" dir="2700000" algn="tl">
                              <a:srgbClr val="000000">
                                <a:alpha val="43137"/>
                              </a:srgbClr>
                            </a:outerShdw>
                          </a:effectLst>
                        </a:rPr>
                        <a:t>The robot</a:t>
                      </a:r>
                      <a:r>
                        <a:rPr lang="en-CA" sz="2600" baseline="0" dirty="0">
                          <a:effectLst>
                            <a:outerShdw blurRad="38100" dist="38100" dir="2700000" algn="tl">
                              <a:srgbClr val="000000">
                                <a:alpha val="43137"/>
                              </a:srgbClr>
                            </a:outerShdw>
                          </a:effectLst>
                        </a:rPr>
                        <a:t> must cross the tunnel with a cover of fixed size</a:t>
                      </a:r>
                      <a:endParaRPr lang="en-CA" sz="2600" dirty="0">
                        <a:effectLst>
                          <a:outerShdw blurRad="38100" dist="38100" dir="2700000" algn="tl">
                            <a:srgbClr val="000000">
                              <a:alpha val="43137"/>
                            </a:srgbClr>
                          </a:outerShdw>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2600" dirty="0">
                          <a:effectLst>
                            <a:outerShdw blurRad="38100" dist="38100" dir="2700000" algn="tl">
                              <a:srgbClr val="000000">
                                <a:alpha val="43137"/>
                              </a:srgbClr>
                            </a:outerShdw>
                          </a:effectLst>
                        </a:rPr>
                        <a:t>There are 4 sensor ports and 4 motor ports on the brick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32128940"/>
                  </a:ext>
                </a:extLst>
              </a:tr>
            </a:tbl>
          </a:graphicData>
        </a:graphic>
      </p:graphicFrame>
      <p:sp>
        <p:nvSpPr>
          <p:cNvPr id="33" name="TextBox 32">
            <a:extLst>
              <a:ext uri="{FF2B5EF4-FFF2-40B4-BE49-F238E27FC236}">
                <a16:creationId xmlns:a16="http://schemas.microsoft.com/office/drawing/2014/main" id="{401EA24A-E50B-4778-BD98-D6C1B3410428}"/>
              </a:ext>
            </a:extLst>
          </p:cNvPr>
          <p:cNvSpPr txBox="1"/>
          <p:nvPr/>
        </p:nvSpPr>
        <p:spPr>
          <a:xfrm>
            <a:off x="9115195" y="4700504"/>
            <a:ext cx="6349849" cy="4832092"/>
          </a:xfrm>
          <a:prstGeom prst="rect">
            <a:avLst/>
          </a:prstGeom>
          <a:gradFill>
            <a:gsLst>
              <a:gs pos="0">
                <a:schemeClr val="accent2">
                  <a:lumMod val="32000"/>
                  <a:lumOff val="68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0" scaled="1"/>
          </a:gradFill>
          <a:ln w="28575">
            <a:solidFill>
              <a:schemeClr val="tx1"/>
            </a:solidFill>
          </a:ln>
        </p:spPr>
        <p:txBody>
          <a:bodyPr wrap="square" rtlCol="0">
            <a:spAutoFit/>
          </a:bodyPr>
          <a:lstStyle/>
          <a:p>
            <a:pPr algn="ctr"/>
            <a:r>
              <a:rPr lang="en-CA" sz="2800" b="1" dirty="0">
                <a:effectLst>
                  <a:outerShdw blurRad="38100" dist="38100" dir="2700000" algn="tl">
                    <a:srgbClr val="000000">
                      <a:alpha val="43137"/>
                    </a:srgbClr>
                  </a:outerShdw>
                </a:effectLst>
              </a:rPr>
              <a:t>PURPOSE</a:t>
            </a:r>
          </a:p>
          <a:p>
            <a:pPr algn="ctr"/>
            <a:r>
              <a:rPr lang="en-CA" sz="2800" dirty="0">
                <a:effectLst>
                  <a:outerShdw blurRad="38100" dist="38100" dir="2700000" algn="tl">
                    <a:srgbClr val="000000">
                      <a:alpha val="43137"/>
                    </a:srgbClr>
                  </a:outerShdw>
                </a:effectLst>
              </a:rPr>
              <a:t>The overall purpose of the project was to assemble and develop an autonomous robot capable of self-localizing, situating and navigating itself through a tunnel, in prescribed area limits to a tree containing multiple rings of varying colours which it can detect, retrieve and return to its initial starting point without any human assistance.</a:t>
            </a:r>
          </a:p>
          <a:p>
            <a:endParaRPr lang="en-CA" sz="2800" dirty="0"/>
          </a:p>
        </p:txBody>
      </p:sp>
      <p:graphicFrame>
        <p:nvGraphicFramePr>
          <p:cNvPr id="45" name="Chart 44">
            <a:extLst>
              <a:ext uri="{FF2B5EF4-FFF2-40B4-BE49-F238E27FC236}">
                <a16:creationId xmlns:a16="http://schemas.microsoft.com/office/drawing/2014/main" id="{B64A8039-7286-44F2-9FF0-40F7D43209D2}"/>
              </a:ext>
            </a:extLst>
          </p:cNvPr>
          <p:cNvGraphicFramePr/>
          <p:nvPr>
            <p:extLst>
              <p:ext uri="{D42A27DB-BD31-4B8C-83A1-F6EECF244321}">
                <p14:modId xmlns:p14="http://schemas.microsoft.com/office/powerpoint/2010/main" val="811571202"/>
              </p:ext>
            </p:extLst>
          </p:nvPr>
        </p:nvGraphicFramePr>
        <p:xfrm>
          <a:off x="520753" y="17174186"/>
          <a:ext cx="5240543" cy="4328868"/>
        </p:xfrm>
        <a:graphic>
          <a:graphicData uri="http://schemas.openxmlformats.org/drawingml/2006/chart">
            <c:chart xmlns:c="http://schemas.openxmlformats.org/drawingml/2006/chart" xmlns:r="http://schemas.openxmlformats.org/officeDocument/2006/relationships" r:id="rId24"/>
          </a:graphicData>
        </a:graphic>
      </p:graphicFrame>
      <p:graphicFrame>
        <p:nvGraphicFramePr>
          <p:cNvPr id="146" name="Content Placeholder 5">
            <a:extLst>
              <a:ext uri="{FF2B5EF4-FFF2-40B4-BE49-F238E27FC236}">
                <a16:creationId xmlns:a16="http://schemas.microsoft.com/office/drawing/2014/main" id="{946CC191-AD13-4CF2-9E0F-606A12DD6B13}"/>
              </a:ext>
            </a:extLst>
          </p:cNvPr>
          <p:cNvGraphicFramePr>
            <a:graphicFrameLocks noGrp="1"/>
          </p:cNvGraphicFramePr>
          <p:nvPr>
            <p:ph idx="1"/>
            <p:extLst>
              <p:ext uri="{D42A27DB-BD31-4B8C-83A1-F6EECF244321}">
                <p14:modId xmlns:p14="http://schemas.microsoft.com/office/powerpoint/2010/main" val="2452770914"/>
              </p:ext>
            </p:extLst>
          </p:nvPr>
        </p:nvGraphicFramePr>
        <p:xfrm>
          <a:off x="5946275" y="17319281"/>
          <a:ext cx="8096100" cy="4245235"/>
        </p:xfrm>
        <a:graphic>
          <a:graphicData uri="http://schemas.openxmlformats.org/drawingml/2006/chart">
            <c:chart xmlns:c="http://schemas.openxmlformats.org/drawingml/2006/chart" xmlns:r="http://schemas.openxmlformats.org/officeDocument/2006/relationships" r:id="rId25"/>
          </a:graphicData>
        </a:graphic>
      </p:graphicFrame>
      <p:sp>
        <p:nvSpPr>
          <p:cNvPr id="147" name="Rectangle 146">
            <a:extLst>
              <a:ext uri="{FF2B5EF4-FFF2-40B4-BE49-F238E27FC236}">
                <a16:creationId xmlns:a16="http://schemas.microsoft.com/office/drawing/2014/main" id="{337C335F-AFB5-4E13-A3F7-A4B24A2305DA}"/>
              </a:ext>
            </a:extLst>
          </p:cNvPr>
          <p:cNvSpPr/>
          <p:nvPr/>
        </p:nvSpPr>
        <p:spPr>
          <a:xfrm>
            <a:off x="280298" y="22305386"/>
            <a:ext cx="24984642" cy="1046741"/>
          </a:xfrm>
          <a:prstGeom prst="rect">
            <a:avLst/>
          </a:prstGeom>
          <a:solidFill>
            <a:srgbClr val="023F78"/>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2902" tIns="46451" rIns="92902" bIns="46451" numCol="1" spcCol="0" rtlCol="0" fromWordArt="0" anchor="ctr" anchorCtr="0" forceAA="0" compatLnSpc="1">
            <a:prstTxWarp prst="textNoShape">
              <a:avLst/>
            </a:prstTxWarp>
            <a:noAutofit/>
          </a:bodyPr>
          <a:lstStyle/>
          <a:p>
            <a:pPr algn="ctr"/>
            <a:endParaRPr lang="en-US" sz="7373"/>
          </a:p>
        </p:txBody>
      </p:sp>
      <p:sp>
        <p:nvSpPr>
          <p:cNvPr id="148" name="Arrow: Chevron 147">
            <a:extLst>
              <a:ext uri="{FF2B5EF4-FFF2-40B4-BE49-F238E27FC236}">
                <a16:creationId xmlns:a16="http://schemas.microsoft.com/office/drawing/2014/main" id="{FD7EA74B-418A-4355-81F5-B3A3999E523D}"/>
              </a:ext>
            </a:extLst>
          </p:cNvPr>
          <p:cNvSpPr/>
          <p:nvPr/>
        </p:nvSpPr>
        <p:spPr>
          <a:xfrm>
            <a:off x="492154" y="23594333"/>
            <a:ext cx="5913341" cy="1377744"/>
          </a:xfrm>
          <a:prstGeom prst="chevron">
            <a:avLst/>
          </a:prstGeom>
          <a:solidFill>
            <a:srgbClr val="DF8A0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u="sng" dirty="0">
                <a:solidFill>
                  <a:schemeClr val="tx1"/>
                </a:solidFill>
                <a:effectLst>
                  <a:outerShdw blurRad="38100" dist="38100" dir="2700000" algn="tl">
                    <a:srgbClr val="000000">
                      <a:alpha val="43137"/>
                    </a:srgbClr>
                  </a:outerShdw>
                </a:effectLst>
              </a:rPr>
              <a:t>Preliminary Testing Phase: </a:t>
            </a:r>
            <a:r>
              <a:rPr lang="en-US" sz="2800" dirty="0">
                <a:solidFill>
                  <a:schemeClr val="tx1"/>
                </a:solidFill>
                <a:effectLst>
                  <a:outerShdw blurRad="38100" dist="38100" dir="2700000" algn="tl">
                    <a:srgbClr val="000000">
                      <a:alpha val="43137"/>
                    </a:srgbClr>
                  </a:outerShdw>
                </a:effectLst>
              </a:rPr>
              <a:t>Testing of individual hardware capabilities</a:t>
            </a:r>
            <a:endParaRPr lang="en-US" sz="2800" u="sng" dirty="0">
              <a:solidFill>
                <a:schemeClr val="tx1"/>
              </a:solidFill>
              <a:effectLst>
                <a:outerShdw blurRad="38100" dist="38100" dir="2700000" algn="tl">
                  <a:srgbClr val="000000">
                    <a:alpha val="43137"/>
                  </a:srgbClr>
                </a:outerShdw>
              </a:effectLst>
            </a:endParaRPr>
          </a:p>
        </p:txBody>
      </p:sp>
      <p:sp>
        <p:nvSpPr>
          <p:cNvPr id="149" name="Arrow: Chevron 148">
            <a:extLst>
              <a:ext uri="{FF2B5EF4-FFF2-40B4-BE49-F238E27FC236}">
                <a16:creationId xmlns:a16="http://schemas.microsoft.com/office/drawing/2014/main" id="{553948D9-346C-41E7-8BC9-38CB927DF2E7}"/>
              </a:ext>
            </a:extLst>
          </p:cNvPr>
          <p:cNvSpPr/>
          <p:nvPr/>
        </p:nvSpPr>
        <p:spPr>
          <a:xfrm>
            <a:off x="6197616" y="23587533"/>
            <a:ext cx="6219778" cy="1351911"/>
          </a:xfrm>
          <a:prstGeom prst="chevron">
            <a:avLst/>
          </a:prstGeom>
          <a:solidFill>
            <a:srgbClr val="FBB94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u="sng" dirty="0">
                <a:solidFill>
                  <a:schemeClr val="tx1"/>
                </a:solidFill>
                <a:effectLst>
                  <a:outerShdw blurRad="38100" dist="38100" dir="2700000" algn="tl">
                    <a:srgbClr val="000000">
                      <a:alpha val="43137"/>
                    </a:srgbClr>
                  </a:outerShdw>
                </a:effectLst>
              </a:rPr>
              <a:t>Intermediate Testing phase:</a:t>
            </a:r>
            <a:r>
              <a:rPr lang="en-US" sz="2800" dirty="0">
                <a:solidFill>
                  <a:schemeClr val="tx1"/>
                </a:solidFill>
                <a:effectLst>
                  <a:outerShdw blurRad="38100" dist="38100" dir="2700000" algn="tl">
                    <a:srgbClr val="000000">
                      <a:alpha val="43137"/>
                    </a:srgbClr>
                  </a:outerShdw>
                </a:effectLst>
              </a:rPr>
              <a:t> Functional testing of initial software version</a:t>
            </a:r>
            <a:endParaRPr lang="en-US" sz="2800" u="sng" dirty="0">
              <a:solidFill>
                <a:schemeClr val="tx1"/>
              </a:solidFill>
              <a:effectLst>
                <a:outerShdw blurRad="38100" dist="38100" dir="2700000" algn="tl">
                  <a:srgbClr val="000000">
                    <a:alpha val="43137"/>
                  </a:srgbClr>
                </a:outerShdw>
              </a:effectLst>
            </a:endParaRPr>
          </a:p>
        </p:txBody>
      </p:sp>
      <p:sp>
        <p:nvSpPr>
          <p:cNvPr id="150" name="Arrow: Chevron 149">
            <a:extLst>
              <a:ext uri="{FF2B5EF4-FFF2-40B4-BE49-F238E27FC236}">
                <a16:creationId xmlns:a16="http://schemas.microsoft.com/office/drawing/2014/main" id="{9222DBE5-4442-43F9-8062-30E2369D3D07}"/>
              </a:ext>
            </a:extLst>
          </p:cNvPr>
          <p:cNvSpPr/>
          <p:nvPr/>
        </p:nvSpPr>
        <p:spPr>
          <a:xfrm>
            <a:off x="12241160" y="23655464"/>
            <a:ext cx="6646085" cy="1351911"/>
          </a:xfrm>
          <a:prstGeom prst="chevron">
            <a:avLst/>
          </a:prstGeom>
          <a:solidFill>
            <a:srgbClr val="4C85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u="sng" dirty="0">
                <a:solidFill>
                  <a:schemeClr val="tx1"/>
                </a:solidFill>
                <a:effectLst>
                  <a:outerShdw blurRad="38100" dist="38100" dir="2700000" algn="tl">
                    <a:srgbClr val="000000">
                      <a:alpha val="43137"/>
                    </a:srgbClr>
                  </a:outerShdw>
                </a:effectLst>
              </a:rPr>
              <a:t>Beta Testing Phase</a:t>
            </a:r>
            <a:r>
              <a:rPr lang="en-US" sz="2800" dirty="0">
                <a:solidFill>
                  <a:schemeClr val="tx1"/>
                </a:solidFill>
                <a:effectLst>
                  <a:outerShdw blurRad="38100" dist="38100" dir="2700000" algn="tl">
                    <a:srgbClr val="000000">
                      <a:alpha val="43137"/>
                    </a:srgbClr>
                  </a:outerShdw>
                </a:effectLst>
              </a:rPr>
              <a:t>: Extensive testing of software methods individually </a:t>
            </a:r>
          </a:p>
        </p:txBody>
      </p:sp>
      <p:sp>
        <p:nvSpPr>
          <p:cNvPr id="151" name="Arrow: Chevron 150">
            <a:extLst>
              <a:ext uri="{FF2B5EF4-FFF2-40B4-BE49-F238E27FC236}">
                <a16:creationId xmlns:a16="http://schemas.microsoft.com/office/drawing/2014/main" id="{D6C4B58E-772E-4952-857D-96A481D39CA4}"/>
              </a:ext>
            </a:extLst>
          </p:cNvPr>
          <p:cNvSpPr/>
          <p:nvPr/>
        </p:nvSpPr>
        <p:spPr>
          <a:xfrm>
            <a:off x="18820899" y="23655464"/>
            <a:ext cx="6138856" cy="1351911"/>
          </a:xfrm>
          <a:prstGeom prst="chevron">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u="sng" dirty="0">
                <a:solidFill>
                  <a:schemeClr val="tx1"/>
                </a:solidFill>
                <a:effectLst>
                  <a:outerShdw blurRad="38100" dist="38100" dir="2700000" algn="tl">
                    <a:srgbClr val="000000">
                      <a:alpha val="43137"/>
                    </a:srgbClr>
                  </a:outerShdw>
                </a:effectLst>
              </a:rPr>
              <a:t>Integration Testing Phase:</a:t>
            </a:r>
            <a:r>
              <a:rPr lang="en-US" sz="2800" dirty="0">
                <a:solidFill>
                  <a:schemeClr val="tx1"/>
                </a:solidFill>
                <a:effectLst>
                  <a:outerShdw blurRad="38100" dist="38100" dir="2700000" algn="tl">
                    <a:srgbClr val="000000">
                      <a:alpha val="43137"/>
                    </a:srgbClr>
                  </a:outerShdw>
                </a:effectLst>
              </a:rPr>
              <a:t> Testing of the integration of software methods </a:t>
            </a:r>
            <a:endParaRPr lang="en-US" sz="2800" u="sng" dirty="0">
              <a:solidFill>
                <a:schemeClr val="tx1"/>
              </a:solidFill>
              <a:effectLst>
                <a:outerShdw blurRad="38100" dist="38100" dir="2700000" algn="tl">
                  <a:srgbClr val="000000">
                    <a:alpha val="43137"/>
                  </a:srgbClr>
                </a:outerShdw>
              </a:effectLst>
            </a:endParaRPr>
          </a:p>
        </p:txBody>
      </p:sp>
      <p:sp>
        <p:nvSpPr>
          <p:cNvPr id="152" name="TextBox 135">
            <a:extLst>
              <a:ext uri="{FF2B5EF4-FFF2-40B4-BE49-F238E27FC236}">
                <a16:creationId xmlns:a16="http://schemas.microsoft.com/office/drawing/2014/main" id="{9DF8DDCB-1FB2-4152-82E9-A3AD7E38A13B}"/>
              </a:ext>
            </a:extLst>
          </p:cNvPr>
          <p:cNvSpPr txBox="1"/>
          <p:nvPr/>
        </p:nvSpPr>
        <p:spPr>
          <a:xfrm>
            <a:off x="492154" y="25244204"/>
            <a:ext cx="5705462" cy="1323439"/>
          </a:xfrm>
          <a:prstGeom prst="rect">
            <a:avLst/>
          </a:prstGeom>
          <a:noFill/>
        </p:spPr>
        <p:txBody>
          <a:bodyPr wrap="square" rtlCol="0">
            <a:spAutoFit/>
          </a:bodyPr>
          <a:lstStyle>
            <a:defPPr>
              <a:defRPr lang="en-US"/>
            </a:defPPr>
            <a:lvl1pPr marL="0" algn="l" defTabSz="3686857" rtl="0" eaLnBrk="1" latinLnBrk="0" hangingPunct="1">
              <a:defRPr sz="7257" kern="1200">
                <a:solidFill>
                  <a:schemeClr val="tx1"/>
                </a:solidFill>
                <a:latin typeface="+mn-lt"/>
                <a:ea typeface="+mn-ea"/>
                <a:cs typeface="+mn-cs"/>
              </a:defRPr>
            </a:lvl1pPr>
            <a:lvl2pPr marL="1843428" algn="l" defTabSz="3686857" rtl="0" eaLnBrk="1" latinLnBrk="0" hangingPunct="1">
              <a:defRPr sz="7257" kern="1200">
                <a:solidFill>
                  <a:schemeClr val="tx1"/>
                </a:solidFill>
                <a:latin typeface="+mn-lt"/>
                <a:ea typeface="+mn-ea"/>
                <a:cs typeface="+mn-cs"/>
              </a:defRPr>
            </a:lvl2pPr>
            <a:lvl3pPr marL="3686857" algn="l" defTabSz="3686857" rtl="0" eaLnBrk="1" latinLnBrk="0" hangingPunct="1">
              <a:defRPr sz="7257" kern="1200">
                <a:solidFill>
                  <a:schemeClr val="tx1"/>
                </a:solidFill>
                <a:latin typeface="+mn-lt"/>
                <a:ea typeface="+mn-ea"/>
                <a:cs typeface="+mn-cs"/>
              </a:defRPr>
            </a:lvl3pPr>
            <a:lvl4pPr marL="5530286" algn="l" defTabSz="3686857" rtl="0" eaLnBrk="1" latinLnBrk="0" hangingPunct="1">
              <a:defRPr sz="7257" kern="1200">
                <a:solidFill>
                  <a:schemeClr val="tx1"/>
                </a:solidFill>
                <a:latin typeface="+mn-lt"/>
                <a:ea typeface="+mn-ea"/>
                <a:cs typeface="+mn-cs"/>
              </a:defRPr>
            </a:lvl4pPr>
            <a:lvl5pPr marL="7373714" algn="l" defTabSz="3686857" rtl="0" eaLnBrk="1" latinLnBrk="0" hangingPunct="1">
              <a:defRPr sz="7257" kern="1200">
                <a:solidFill>
                  <a:schemeClr val="tx1"/>
                </a:solidFill>
                <a:latin typeface="+mn-lt"/>
                <a:ea typeface="+mn-ea"/>
                <a:cs typeface="+mn-cs"/>
              </a:defRPr>
            </a:lvl5pPr>
            <a:lvl6pPr marL="9217143" algn="l" defTabSz="3686857" rtl="0" eaLnBrk="1" latinLnBrk="0" hangingPunct="1">
              <a:defRPr sz="7257" kern="1200">
                <a:solidFill>
                  <a:schemeClr val="tx1"/>
                </a:solidFill>
                <a:latin typeface="+mn-lt"/>
                <a:ea typeface="+mn-ea"/>
                <a:cs typeface="+mn-cs"/>
              </a:defRPr>
            </a:lvl6pPr>
            <a:lvl7pPr marL="11060571" algn="l" defTabSz="3686857" rtl="0" eaLnBrk="1" latinLnBrk="0" hangingPunct="1">
              <a:defRPr sz="7257" kern="1200">
                <a:solidFill>
                  <a:schemeClr val="tx1"/>
                </a:solidFill>
                <a:latin typeface="+mn-lt"/>
                <a:ea typeface="+mn-ea"/>
                <a:cs typeface="+mn-cs"/>
              </a:defRPr>
            </a:lvl7pPr>
            <a:lvl8pPr marL="12904000" algn="l" defTabSz="3686857" rtl="0" eaLnBrk="1" latinLnBrk="0" hangingPunct="1">
              <a:defRPr sz="7257" kern="1200">
                <a:solidFill>
                  <a:schemeClr val="tx1"/>
                </a:solidFill>
                <a:latin typeface="+mn-lt"/>
                <a:ea typeface="+mn-ea"/>
                <a:cs typeface="+mn-cs"/>
              </a:defRPr>
            </a:lvl8pPr>
            <a:lvl9pPr marL="14747429" algn="l" defTabSz="3686857" rtl="0" eaLnBrk="1" latinLnBrk="0" hangingPunct="1">
              <a:defRPr sz="7257" kern="1200">
                <a:solidFill>
                  <a:schemeClr val="tx1"/>
                </a:solidFill>
                <a:latin typeface="+mn-lt"/>
                <a:ea typeface="+mn-ea"/>
                <a:cs typeface="+mn-cs"/>
              </a:defRPr>
            </a:lvl9pPr>
          </a:lstStyle>
          <a:p>
            <a:pPr marL="742950" indent="-742950">
              <a:buFont typeface="+mj-lt"/>
              <a:buAutoNum type="arabicPeriod"/>
            </a:pPr>
            <a:r>
              <a:rPr lang="en-US" sz="4000" dirty="0">
                <a:effectLst>
                  <a:outerShdw blurRad="38100" dist="38100" dir="2700000" algn="tl">
                    <a:srgbClr val="000000">
                      <a:alpha val="43137"/>
                    </a:srgbClr>
                  </a:outerShdw>
                </a:effectLst>
                <a:latin typeface="Abadi MT Condensed Light" charset="0"/>
              </a:rPr>
              <a:t>Ultrasonic Sensor Test </a:t>
            </a:r>
            <a:r>
              <a:rPr lang="en-US" sz="2800" dirty="0">
                <a:effectLst>
                  <a:outerShdw blurRad="38100" dist="38100" dir="2700000" algn="tl">
                    <a:srgbClr val="000000">
                      <a:alpha val="43137"/>
                    </a:srgbClr>
                  </a:outerShdw>
                </a:effectLst>
                <a:latin typeface="Abadi MT Condensed Light" charset="0"/>
              </a:rPr>
              <a:t> </a:t>
            </a:r>
          </a:p>
          <a:p>
            <a:pPr marL="742950" indent="-742950">
              <a:buFont typeface="+mj-lt"/>
              <a:buAutoNum type="arabicPeriod"/>
            </a:pPr>
            <a:r>
              <a:rPr lang="en-US" sz="4000" dirty="0">
                <a:effectLst>
                  <a:outerShdw blurRad="38100" dist="38100" dir="2700000" algn="tl">
                    <a:srgbClr val="000000">
                      <a:alpha val="43137"/>
                    </a:srgbClr>
                  </a:outerShdw>
                </a:effectLst>
                <a:latin typeface="Abadi MT Condensed Light" charset="0"/>
              </a:rPr>
              <a:t>Motors Test</a:t>
            </a:r>
            <a:r>
              <a:rPr lang="en-US" sz="2800" dirty="0">
                <a:effectLst>
                  <a:outerShdw blurRad="38100" dist="38100" dir="2700000" algn="tl">
                    <a:srgbClr val="000000">
                      <a:alpha val="43137"/>
                    </a:srgbClr>
                  </a:outerShdw>
                </a:effectLst>
                <a:latin typeface="Abadi MT Condensed Light" charset="0"/>
              </a:rPr>
              <a:t>.</a:t>
            </a:r>
            <a:endParaRPr lang="en-US" sz="4000" dirty="0">
              <a:effectLst>
                <a:outerShdw blurRad="38100" dist="38100" dir="2700000" algn="tl">
                  <a:srgbClr val="000000">
                    <a:alpha val="43137"/>
                  </a:srgbClr>
                </a:outerShdw>
              </a:effectLst>
              <a:latin typeface="Abadi MT Condensed Light" charset="0"/>
            </a:endParaRPr>
          </a:p>
        </p:txBody>
      </p:sp>
      <p:sp>
        <p:nvSpPr>
          <p:cNvPr id="153" name="TextBox 135">
            <a:extLst>
              <a:ext uri="{FF2B5EF4-FFF2-40B4-BE49-F238E27FC236}">
                <a16:creationId xmlns:a16="http://schemas.microsoft.com/office/drawing/2014/main" id="{746D3718-441C-48A4-891C-ACB31B2DE45D}"/>
              </a:ext>
            </a:extLst>
          </p:cNvPr>
          <p:cNvSpPr txBox="1"/>
          <p:nvPr/>
        </p:nvSpPr>
        <p:spPr>
          <a:xfrm>
            <a:off x="6089686" y="25217817"/>
            <a:ext cx="5705462" cy="3170099"/>
          </a:xfrm>
          <a:prstGeom prst="rect">
            <a:avLst/>
          </a:prstGeom>
          <a:noFill/>
        </p:spPr>
        <p:txBody>
          <a:bodyPr wrap="square" rtlCol="0">
            <a:spAutoFit/>
          </a:bodyPr>
          <a:lstStyle>
            <a:defPPr>
              <a:defRPr lang="en-US"/>
            </a:defPPr>
            <a:lvl1pPr marL="0" algn="l" defTabSz="3686857" rtl="0" eaLnBrk="1" latinLnBrk="0" hangingPunct="1">
              <a:defRPr sz="7257" kern="1200">
                <a:solidFill>
                  <a:schemeClr val="tx1"/>
                </a:solidFill>
                <a:latin typeface="+mn-lt"/>
                <a:ea typeface="+mn-ea"/>
                <a:cs typeface="+mn-cs"/>
              </a:defRPr>
            </a:lvl1pPr>
            <a:lvl2pPr marL="1843428" algn="l" defTabSz="3686857" rtl="0" eaLnBrk="1" latinLnBrk="0" hangingPunct="1">
              <a:defRPr sz="7257" kern="1200">
                <a:solidFill>
                  <a:schemeClr val="tx1"/>
                </a:solidFill>
                <a:latin typeface="+mn-lt"/>
                <a:ea typeface="+mn-ea"/>
                <a:cs typeface="+mn-cs"/>
              </a:defRPr>
            </a:lvl2pPr>
            <a:lvl3pPr marL="3686857" algn="l" defTabSz="3686857" rtl="0" eaLnBrk="1" latinLnBrk="0" hangingPunct="1">
              <a:defRPr sz="7257" kern="1200">
                <a:solidFill>
                  <a:schemeClr val="tx1"/>
                </a:solidFill>
                <a:latin typeface="+mn-lt"/>
                <a:ea typeface="+mn-ea"/>
                <a:cs typeface="+mn-cs"/>
              </a:defRPr>
            </a:lvl3pPr>
            <a:lvl4pPr marL="5530286" algn="l" defTabSz="3686857" rtl="0" eaLnBrk="1" latinLnBrk="0" hangingPunct="1">
              <a:defRPr sz="7257" kern="1200">
                <a:solidFill>
                  <a:schemeClr val="tx1"/>
                </a:solidFill>
                <a:latin typeface="+mn-lt"/>
                <a:ea typeface="+mn-ea"/>
                <a:cs typeface="+mn-cs"/>
              </a:defRPr>
            </a:lvl4pPr>
            <a:lvl5pPr marL="7373714" algn="l" defTabSz="3686857" rtl="0" eaLnBrk="1" latinLnBrk="0" hangingPunct="1">
              <a:defRPr sz="7257" kern="1200">
                <a:solidFill>
                  <a:schemeClr val="tx1"/>
                </a:solidFill>
                <a:latin typeface="+mn-lt"/>
                <a:ea typeface="+mn-ea"/>
                <a:cs typeface="+mn-cs"/>
              </a:defRPr>
            </a:lvl5pPr>
            <a:lvl6pPr marL="9217143" algn="l" defTabSz="3686857" rtl="0" eaLnBrk="1" latinLnBrk="0" hangingPunct="1">
              <a:defRPr sz="7257" kern="1200">
                <a:solidFill>
                  <a:schemeClr val="tx1"/>
                </a:solidFill>
                <a:latin typeface="+mn-lt"/>
                <a:ea typeface="+mn-ea"/>
                <a:cs typeface="+mn-cs"/>
              </a:defRPr>
            </a:lvl6pPr>
            <a:lvl7pPr marL="11060571" algn="l" defTabSz="3686857" rtl="0" eaLnBrk="1" latinLnBrk="0" hangingPunct="1">
              <a:defRPr sz="7257" kern="1200">
                <a:solidFill>
                  <a:schemeClr val="tx1"/>
                </a:solidFill>
                <a:latin typeface="+mn-lt"/>
                <a:ea typeface="+mn-ea"/>
                <a:cs typeface="+mn-cs"/>
              </a:defRPr>
            </a:lvl7pPr>
            <a:lvl8pPr marL="12904000" algn="l" defTabSz="3686857" rtl="0" eaLnBrk="1" latinLnBrk="0" hangingPunct="1">
              <a:defRPr sz="7257" kern="1200">
                <a:solidFill>
                  <a:schemeClr val="tx1"/>
                </a:solidFill>
                <a:latin typeface="+mn-lt"/>
                <a:ea typeface="+mn-ea"/>
                <a:cs typeface="+mn-cs"/>
              </a:defRPr>
            </a:lvl8pPr>
            <a:lvl9pPr marL="14747429" algn="l" defTabSz="3686857" rtl="0" eaLnBrk="1" latinLnBrk="0" hangingPunct="1">
              <a:defRPr sz="7257" kern="1200">
                <a:solidFill>
                  <a:schemeClr val="tx1"/>
                </a:solidFill>
                <a:latin typeface="+mn-lt"/>
                <a:ea typeface="+mn-ea"/>
                <a:cs typeface="+mn-cs"/>
              </a:defRPr>
            </a:lvl9pPr>
          </a:lstStyle>
          <a:p>
            <a:pPr marL="742950" indent="-742950">
              <a:buFont typeface="+mj-lt"/>
              <a:buAutoNum type="arabicPeriod"/>
            </a:pPr>
            <a:r>
              <a:rPr lang="en-US" sz="4000" dirty="0" err="1">
                <a:effectLst>
                  <a:outerShdw blurRad="38100" dist="38100" dir="2700000" algn="tl">
                    <a:srgbClr val="000000">
                      <a:alpha val="43137"/>
                    </a:srgbClr>
                  </a:outerShdw>
                </a:effectLst>
                <a:latin typeface="Abadi MT Condensed Light" charset="0"/>
              </a:rPr>
              <a:t>travelToBridge</a:t>
            </a:r>
            <a:r>
              <a:rPr lang="en-US" sz="4000" dirty="0">
                <a:effectLst>
                  <a:outerShdw blurRad="38100" dist="38100" dir="2700000" algn="tl">
                    <a:srgbClr val="000000">
                      <a:alpha val="43137"/>
                    </a:srgbClr>
                  </a:outerShdw>
                </a:effectLst>
                <a:latin typeface="Abadi MT Condensed Light" charset="0"/>
              </a:rPr>
              <a:t>() method Test</a:t>
            </a:r>
            <a:endParaRPr lang="en-US" sz="2800" dirty="0">
              <a:effectLst>
                <a:outerShdw blurRad="38100" dist="38100" dir="2700000" algn="tl">
                  <a:srgbClr val="000000">
                    <a:alpha val="43137"/>
                  </a:srgbClr>
                </a:outerShdw>
              </a:effectLst>
              <a:latin typeface="Abadi MT Condensed Light" charset="0"/>
            </a:endParaRPr>
          </a:p>
          <a:p>
            <a:pPr marL="742950" indent="-742950">
              <a:buFont typeface="+mj-lt"/>
              <a:buAutoNum type="arabicPeriod"/>
            </a:pPr>
            <a:r>
              <a:rPr lang="en-US" sz="4000" dirty="0" err="1">
                <a:effectLst>
                  <a:outerShdw blurRad="38100" dist="38100" dir="2700000" algn="tl">
                    <a:srgbClr val="000000">
                      <a:alpha val="43137"/>
                    </a:srgbClr>
                  </a:outerShdw>
                </a:effectLst>
              </a:rPr>
              <a:t>travelThroughBridge</a:t>
            </a:r>
            <a:r>
              <a:rPr lang="en-US" sz="4000" dirty="0">
                <a:effectLst>
                  <a:outerShdw blurRad="38100" dist="38100" dir="2700000" algn="tl">
                    <a:srgbClr val="000000">
                      <a:alpha val="43137"/>
                    </a:srgbClr>
                  </a:outerShdw>
                </a:effectLst>
              </a:rPr>
              <a:t>() &amp; </a:t>
            </a:r>
            <a:r>
              <a:rPr lang="en-US" sz="4000" dirty="0" err="1">
                <a:effectLst>
                  <a:outerShdw blurRad="38100" dist="38100" dir="2700000" algn="tl">
                    <a:srgbClr val="000000">
                      <a:alpha val="43137"/>
                    </a:srgbClr>
                  </a:outerShdw>
                </a:effectLst>
              </a:rPr>
              <a:t>travelToRingSet</a:t>
            </a:r>
            <a:r>
              <a:rPr lang="en-US" sz="4000" dirty="0">
                <a:effectLst>
                  <a:outerShdw blurRad="38100" dist="38100" dir="2700000" algn="tl">
                    <a:srgbClr val="000000">
                      <a:alpha val="43137"/>
                    </a:srgbClr>
                  </a:outerShdw>
                </a:effectLst>
              </a:rPr>
              <a:t> Test </a:t>
            </a:r>
            <a:endParaRPr lang="en-US" sz="2800" dirty="0">
              <a:effectLst>
                <a:outerShdw blurRad="38100" dist="38100" dir="2700000" algn="tl">
                  <a:srgbClr val="000000">
                    <a:alpha val="43137"/>
                  </a:srgbClr>
                </a:outerShdw>
              </a:effectLst>
            </a:endParaRPr>
          </a:p>
          <a:p>
            <a:pPr marL="742950" indent="-742950">
              <a:buFont typeface="+mj-lt"/>
              <a:buAutoNum type="arabicPeriod"/>
            </a:pPr>
            <a:r>
              <a:rPr lang="en-US" sz="4000" dirty="0">
                <a:effectLst>
                  <a:outerShdw blurRad="38100" dist="38100" dir="2700000" algn="tl">
                    <a:srgbClr val="000000">
                      <a:alpha val="43137"/>
                    </a:srgbClr>
                  </a:outerShdw>
                </a:effectLst>
                <a:latin typeface="Abadi MT Condensed Light" charset="0"/>
              </a:rPr>
              <a:t>Localization Test </a:t>
            </a:r>
          </a:p>
        </p:txBody>
      </p:sp>
      <p:sp>
        <p:nvSpPr>
          <p:cNvPr id="154" name="Rectangle 153">
            <a:extLst>
              <a:ext uri="{FF2B5EF4-FFF2-40B4-BE49-F238E27FC236}">
                <a16:creationId xmlns:a16="http://schemas.microsoft.com/office/drawing/2014/main" id="{B272F0E6-8ECF-4F6D-BDB4-3C77CF1B429C}"/>
              </a:ext>
            </a:extLst>
          </p:cNvPr>
          <p:cNvSpPr/>
          <p:nvPr/>
        </p:nvSpPr>
        <p:spPr>
          <a:xfrm>
            <a:off x="12031635" y="25020613"/>
            <a:ext cx="5705462" cy="2554545"/>
          </a:xfrm>
          <a:prstGeom prst="rect">
            <a:avLst/>
          </a:prstGeom>
        </p:spPr>
        <p:txBody>
          <a:bodyPr wrap="square">
            <a:spAutoFit/>
          </a:bodyPr>
          <a:lstStyle/>
          <a:p>
            <a:pPr marL="742950" indent="-742950">
              <a:buFont typeface="+mj-lt"/>
              <a:buAutoNum type="arabicPeriod"/>
            </a:pPr>
            <a:r>
              <a:rPr lang="en-US" sz="4000" dirty="0">
                <a:effectLst>
                  <a:outerShdw blurRad="38100" dist="38100" dir="2700000" algn="tl">
                    <a:srgbClr val="000000">
                      <a:alpha val="43137"/>
                    </a:srgbClr>
                  </a:outerShdw>
                </a:effectLst>
              </a:rPr>
              <a:t>Localization test</a:t>
            </a:r>
            <a:endParaRPr lang="en-US" sz="2800" dirty="0">
              <a:effectLst>
                <a:outerShdw blurRad="38100" dist="38100" dir="2700000" algn="tl">
                  <a:srgbClr val="000000">
                    <a:alpha val="43137"/>
                  </a:srgbClr>
                </a:outerShdw>
              </a:effectLst>
            </a:endParaRPr>
          </a:p>
          <a:p>
            <a:pPr marL="742950" indent="-742950">
              <a:buFont typeface="+mj-lt"/>
              <a:buAutoNum type="arabicPeriod"/>
            </a:pPr>
            <a:r>
              <a:rPr lang="en-US" sz="4000" dirty="0" err="1">
                <a:effectLst>
                  <a:outerShdw blurRad="38100" dist="38100" dir="2700000" algn="tl">
                    <a:srgbClr val="000000">
                      <a:alpha val="43137"/>
                    </a:srgbClr>
                  </a:outerShdw>
                </a:effectLst>
              </a:rPr>
              <a:t>travelToBridge</a:t>
            </a:r>
            <a:r>
              <a:rPr lang="en-US" sz="4000" dirty="0">
                <a:effectLst>
                  <a:outerShdw blurRad="38100" dist="38100" dir="2700000" algn="tl">
                    <a:srgbClr val="000000">
                      <a:alpha val="43137"/>
                    </a:srgbClr>
                  </a:outerShdw>
                </a:effectLst>
              </a:rPr>
              <a:t>() Test</a:t>
            </a:r>
            <a:endParaRPr lang="en-US" sz="2800" dirty="0">
              <a:effectLst>
                <a:outerShdw blurRad="38100" dist="38100" dir="2700000" algn="tl">
                  <a:srgbClr val="000000">
                    <a:alpha val="43137"/>
                  </a:srgbClr>
                </a:outerShdw>
              </a:effectLst>
            </a:endParaRPr>
          </a:p>
          <a:p>
            <a:pPr marL="742950" indent="-742950">
              <a:buFont typeface="+mj-lt"/>
              <a:buAutoNum type="arabicPeriod"/>
            </a:pPr>
            <a:r>
              <a:rPr lang="en-US" sz="4000" dirty="0" err="1">
                <a:effectLst>
                  <a:outerShdw blurRad="38100" dist="38100" dir="2700000" algn="tl">
                    <a:srgbClr val="000000">
                      <a:alpha val="43137"/>
                    </a:srgbClr>
                  </a:outerShdw>
                </a:effectLst>
              </a:rPr>
              <a:t>ringRetrieval</a:t>
            </a:r>
            <a:r>
              <a:rPr lang="en-US" sz="4000" dirty="0">
                <a:effectLst>
                  <a:outerShdw blurRad="38100" dist="38100" dir="2700000" algn="tl">
                    <a:srgbClr val="000000">
                      <a:alpha val="43137"/>
                    </a:srgbClr>
                  </a:outerShdw>
                </a:effectLst>
              </a:rPr>
              <a:t>() Test</a:t>
            </a:r>
          </a:p>
          <a:p>
            <a:pPr marL="571500" indent="-571500">
              <a:buFont typeface="Arial" panose="020B0604020202020204" pitchFamily="34" charset="0"/>
              <a:buChar char="•"/>
            </a:pPr>
            <a:endParaRPr lang="en-US" sz="4000" dirty="0">
              <a:effectLst>
                <a:outerShdw blurRad="38100" dist="38100" dir="2700000" algn="tl">
                  <a:srgbClr val="000000">
                    <a:alpha val="43137"/>
                  </a:srgbClr>
                </a:outerShdw>
              </a:effectLst>
            </a:endParaRPr>
          </a:p>
        </p:txBody>
      </p:sp>
      <p:sp>
        <p:nvSpPr>
          <p:cNvPr id="155" name="Rectangle 154">
            <a:extLst>
              <a:ext uri="{FF2B5EF4-FFF2-40B4-BE49-F238E27FC236}">
                <a16:creationId xmlns:a16="http://schemas.microsoft.com/office/drawing/2014/main" id="{2C5E418B-0652-44FC-A24C-C74776F3D8FA}"/>
              </a:ext>
            </a:extLst>
          </p:cNvPr>
          <p:cNvSpPr/>
          <p:nvPr/>
        </p:nvSpPr>
        <p:spPr>
          <a:xfrm>
            <a:off x="19043004" y="25007375"/>
            <a:ext cx="6051965" cy="2616101"/>
          </a:xfrm>
          <a:prstGeom prst="rect">
            <a:avLst/>
          </a:prstGeom>
        </p:spPr>
        <p:txBody>
          <a:bodyPr wrap="square">
            <a:spAutoFit/>
          </a:bodyPr>
          <a:lstStyle/>
          <a:p>
            <a:pPr marL="742950" indent="-742950">
              <a:buFont typeface="+mj-lt"/>
              <a:buAutoNum type="arabicPeriod"/>
            </a:pPr>
            <a:r>
              <a:rPr lang="en-US" sz="4000" dirty="0">
                <a:effectLst>
                  <a:outerShdw blurRad="38100" dist="38100" dir="2700000" algn="tl">
                    <a:srgbClr val="000000">
                      <a:alpha val="43137"/>
                    </a:srgbClr>
                  </a:outerShdw>
                </a:effectLst>
              </a:rPr>
              <a:t>Navigation Integration test</a:t>
            </a:r>
          </a:p>
          <a:p>
            <a:pPr marL="742950" indent="-742950">
              <a:buFont typeface="+mj-lt"/>
              <a:buAutoNum type="arabicPeriod"/>
            </a:pPr>
            <a:r>
              <a:rPr lang="en-US" sz="4000" dirty="0">
                <a:effectLst>
                  <a:outerShdw blurRad="38100" dist="38100" dir="2700000" algn="tl">
                    <a:srgbClr val="000000">
                      <a:alpha val="43137"/>
                    </a:srgbClr>
                  </a:outerShdw>
                </a:effectLst>
              </a:rPr>
              <a:t>Integration test 1</a:t>
            </a:r>
            <a:endParaRPr lang="en-US" sz="2800" dirty="0">
              <a:effectLst>
                <a:outerShdw blurRad="38100" dist="38100" dir="2700000" algn="tl">
                  <a:srgbClr val="000000">
                    <a:alpha val="43137"/>
                  </a:srgbClr>
                </a:outerShdw>
              </a:effectLst>
            </a:endParaRPr>
          </a:p>
          <a:p>
            <a:pPr marL="742950" indent="-742950">
              <a:buFont typeface="+mj-lt"/>
              <a:buAutoNum type="arabicPeriod"/>
            </a:pPr>
            <a:r>
              <a:rPr lang="en-US" sz="4400" dirty="0">
                <a:effectLst>
                  <a:outerShdw blurRad="38100" dist="38100" dir="2700000" algn="tl">
                    <a:srgbClr val="000000">
                      <a:alpha val="43137"/>
                    </a:srgbClr>
                  </a:outerShdw>
                </a:effectLst>
              </a:rPr>
              <a:t>Integration test 2</a:t>
            </a:r>
            <a:r>
              <a:rPr lang="en-US" sz="2800" dirty="0">
                <a:effectLst>
                  <a:outerShdw blurRad="38100" dist="38100" dir="2700000" algn="tl">
                    <a:srgbClr val="000000">
                      <a:alpha val="43137"/>
                    </a:srgbClr>
                  </a:outerShdw>
                </a:effectLst>
              </a:rPr>
              <a:t> </a:t>
            </a:r>
            <a:endParaRPr lang="en-US" sz="4000" dirty="0">
              <a:effectLst>
                <a:outerShdw blurRad="38100" dist="38100" dir="2700000" algn="tl">
                  <a:srgbClr val="000000">
                    <a:alpha val="43137"/>
                  </a:srgbClr>
                </a:outerShdw>
              </a:effectLst>
            </a:endParaRPr>
          </a:p>
        </p:txBody>
      </p:sp>
      <p:sp>
        <p:nvSpPr>
          <p:cNvPr id="156" name="Rectangle 155">
            <a:extLst>
              <a:ext uri="{FF2B5EF4-FFF2-40B4-BE49-F238E27FC236}">
                <a16:creationId xmlns:a16="http://schemas.microsoft.com/office/drawing/2014/main" id="{91D690D8-B95F-4277-8DA3-1302C675B745}"/>
              </a:ext>
            </a:extLst>
          </p:cNvPr>
          <p:cNvSpPr/>
          <p:nvPr/>
        </p:nvSpPr>
        <p:spPr>
          <a:xfrm>
            <a:off x="300642" y="22252294"/>
            <a:ext cx="24838473" cy="10368500"/>
          </a:xfrm>
          <a:prstGeom prst="rect">
            <a:avLst/>
          </a:prstGeom>
          <a:noFill/>
          <a:ln w="317500">
            <a:solidFill>
              <a:srgbClr val="1A62A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2902" tIns="46451" rIns="92902" bIns="46451" numCol="1" spcCol="0" rtlCol="0" fromWordArt="0" anchor="ctr" anchorCtr="0" forceAA="0" compatLnSpc="1">
            <a:prstTxWarp prst="textNoShape">
              <a:avLst/>
            </a:prstTxWarp>
            <a:noAutofit/>
          </a:bodyPr>
          <a:lstStyle/>
          <a:p>
            <a:pPr algn="ctr"/>
            <a:endParaRPr lang="en-US" sz="7373">
              <a:ln w="22225">
                <a:solidFill>
                  <a:schemeClr val="accent1">
                    <a:shade val="50000"/>
                  </a:schemeClr>
                </a:solidFill>
              </a:ln>
              <a:solidFill>
                <a:srgbClr val="4C85B5"/>
              </a:solidFill>
            </a:endParaRPr>
          </a:p>
        </p:txBody>
      </p:sp>
      <p:sp>
        <p:nvSpPr>
          <p:cNvPr id="157" name="TextBox 156">
            <a:extLst>
              <a:ext uri="{FF2B5EF4-FFF2-40B4-BE49-F238E27FC236}">
                <a16:creationId xmlns:a16="http://schemas.microsoft.com/office/drawing/2014/main" id="{463B9F60-97C2-45B2-99FB-E7411EA263F5}"/>
              </a:ext>
            </a:extLst>
          </p:cNvPr>
          <p:cNvSpPr txBox="1"/>
          <p:nvPr/>
        </p:nvSpPr>
        <p:spPr>
          <a:xfrm>
            <a:off x="703547" y="22241944"/>
            <a:ext cx="18489691" cy="1226939"/>
          </a:xfrm>
          <a:prstGeom prst="rect">
            <a:avLst/>
          </a:prstGeom>
          <a:noFill/>
        </p:spPr>
        <p:txBody>
          <a:bodyPr wrap="square" rtlCol="0">
            <a:spAutoFit/>
          </a:bodyPr>
          <a:lstStyle/>
          <a:p>
            <a:r>
              <a:rPr lang="en-US" sz="7373" dirty="0">
                <a:solidFill>
                  <a:srgbClr val="E08B01"/>
                </a:solidFill>
                <a:effectLst>
                  <a:outerShdw blurRad="38100" dist="38100" dir="2700000" algn="tl">
                    <a:srgbClr val="000000">
                      <a:alpha val="43137"/>
                    </a:srgbClr>
                  </a:outerShdw>
                </a:effectLst>
                <a:latin typeface="Abadi MT Condensed Light" charset="0"/>
              </a:rPr>
              <a:t>Testing Process</a:t>
            </a:r>
          </a:p>
        </p:txBody>
      </p:sp>
      <p:pic>
        <p:nvPicPr>
          <p:cNvPr id="49" name="Graphic 48" descr="Map with pin">
            <a:extLst>
              <a:ext uri="{FF2B5EF4-FFF2-40B4-BE49-F238E27FC236}">
                <a16:creationId xmlns:a16="http://schemas.microsoft.com/office/drawing/2014/main" id="{6F7A27CA-1287-40D2-8F74-76BE60052C2A}"/>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741662" y="29767211"/>
            <a:ext cx="1930837" cy="1930837"/>
          </a:xfrm>
          <a:prstGeom prst="rect">
            <a:avLst/>
          </a:prstGeom>
        </p:spPr>
      </p:pic>
      <p:cxnSp>
        <p:nvCxnSpPr>
          <p:cNvPr id="51" name="Straight Connector 50">
            <a:extLst>
              <a:ext uri="{FF2B5EF4-FFF2-40B4-BE49-F238E27FC236}">
                <a16:creationId xmlns:a16="http://schemas.microsoft.com/office/drawing/2014/main" id="{853439A4-9A6E-4E37-A5BA-76DC9E136FBE}"/>
              </a:ext>
            </a:extLst>
          </p:cNvPr>
          <p:cNvCxnSpPr>
            <a:cxnSpLocks/>
          </p:cNvCxnSpPr>
          <p:nvPr/>
        </p:nvCxnSpPr>
        <p:spPr>
          <a:xfrm>
            <a:off x="279667" y="28756986"/>
            <a:ext cx="24815302" cy="0"/>
          </a:xfrm>
          <a:prstGeom prst="line">
            <a:avLst/>
          </a:prstGeom>
          <a:ln w="558800">
            <a:solidFill>
              <a:srgbClr val="1A62A0"/>
            </a:solidFill>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F34C18B5-57B4-4834-9A75-EA39D1CDF149}"/>
              </a:ext>
            </a:extLst>
          </p:cNvPr>
          <p:cNvSpPr txBox="1"/>
          <p:nvPr/>
        </p:nvSpPr>
        <p:spPr>
          <a:xfrm>
            <a:off x="2856836" y="29230970"/>
            <a:ext cx="5737860" cy="2554545"/>
          </a:xfrm>
          <a:prstGeom prst="rect">
            <a:avLst/>
          </a:prstGeom>
          <a:noFill/>
        </p:spPr>
        <p:txBody>
          <a:bodyPr wrap="square" rtlCol="0">
            <a:spAutoFit/>
          </a:bodyPr>
          <a:lstStyle/>
          <a:p>
            <a:r>
              <a:rPr lang="fr-CA" sz="4000" u="sng" dirty="0" err="1">
                <a:effectLst>
                  <a:outerShdw blurRad="38100" dist="38100" dir="2700000" algn="tl">
                    <a:srgbClr val="000000">
                      <a:alpha val="43137"/>
                    </a:srgbClr>
                  </a:outerShdw>
                </a:effectLst>
              </a:rPr>
              <a:t>Localization</a:t>
            </a:r>
            <a:r>
              <a:rPr lang="fr-CA" sz="4000" u="sng" dirty="0">
                <a:effectLst>
                  <a:outerShdw blurRad="38100" dist="38100" dir="2700000" algn="tl">
                    <a:srgbClr val="000000">
                      <a:alpha val="43137"/>
                    </a:srgbClr>
                  </a:outerShdw>
                </a:effectLst>
              </a:rPr>
              <a:t>:</a:t>
            </a:r>
          </a:p>
          <a:p>
            <a:pPr marL="742950" indent="-742950">
              <a:buFont typeface="+mj-lt"/>
              <a:buAutoNum type="arabicPeriod"/>
            </a:pPr>
            <a:r>
              <a:rPr lang="fr-CA" sz="4000" dirty="0" err="1">
                <a:effectLst>
                  <a:outerShdw blurRad="38100" dist="38100" dir="2700000" algn="tl">
                    <a:srgbClr val="000000">
                      <a:alpha val="43137"/>
                    </a:srgbClr>
                  </a:outerShdw>
                </a:effectLst>
              </a:rPr>
              <a:t>Success</a:t>
            </a:r>
            <a:r>
              <a:rPr lang="fr-CA" sz="4000" dirty="0">
                <a:effectLst>
                  <a:outerShdw blurRad="38100" dist="38100" dir="2700000" algn="tl">
                    <a:srgbClr val="000000">
                      <a:alpha val="43137"/>
                    </a:srgbClr>
                  </a:outerShdw>
                </a:effectLst>
              </a:rPr>
              <a:t> rate of 82.5%</a:t>
            </a:r>
          </a:p>
          <a:p>
            <a:pPr marL="742950" indent="-742950">
              <a:buFont typeface="+mj-lt"/>
              <a:buAutoNum type="arabicPeriod"/>
            </a:pPr>
            <a:r>
              <a:rPr lang="fr-CA" sz="4000" dirty="0" err="1">
                <a:effectLst>
                  <a:outerShdw blurRad="38100" dist="38100" dir="2700000" algn="tl">
                    <a:srgbClr val="000000">
                      <a:alpha val="43137"/>
                    </a:srgbClr>
                  </a:outerShdw>
                </a:effectLst>
              </a:rPr>
              <a:t>Average</a:t>
            </a:r>
            <a:r>
              <a:rPr lang="fr-CA" sz="4000" dirty="0">
                <a:effectLst>
                  <a:outerShdw blurRad="38100" dist="38100" dir="2700000" algn="tl">
                    <a:srgbClr val="000000">
                      <a:alpha val="43137"/>
                    </a:srgbClr>
                  </a:outerShdw>
                </a:effectLst>
              </a:rPr>
              <a:t> run time of 28.2 seconds.</a:t>
            </a:r>
            <a:endParaRPr lang="en-CA" sz="4000" dirty="0">
              <a:effectLst>
                <a:outerShdw blurRad="38100" dist="38100" dir="2700000" algn="tl">
                  <a:srgbClr val="000000">
                    <a:alpha val="43137"/>
                  </a:srgbClr>
                </a:outerShdw>
              </a:effectLst>
            </a:endParaRPr>
          </a:p>
        </p:txBody>
      </p:sp>
      <p:pic>
        <p:nvPicPr>
          <p:cNvPr id="58" name="Graphic 57" descr="Car">
            <a:extLst>
              <a:ext uri="{FF2B5EF4-FFF2-40B4-BE49-F238E27FC236}">
                <a16:creationId xmlns:a16="http://schemas.microsoft.com/office/drawing/2014/main" id="{F9DA166E-97D7-4438-91C7-08F7952C6FB5}"/>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8454698" y="29471805"/>
            <a:ext cx="2398732" cy="2398732"/>
          </a:xfrm>
          <a:prstGeom prst="rect">
            <a:avLst/>
          </a:prstGeom>
        </p:spPr>
      </p:pic>
      <p:sp>
        <p:nvSpPr>
          <p:cNvPr id="71" name="TextBox 70">
            <a:extLst>
              <a:ext uri="{FF2B5EF4-FFF2-40B4-BE49-F238E27FC236}">
                <a16:creationId xmlns:a16="http://schemas.microsoft.com/office/drawing/2014/main" id="{12FD23ED-8155-4919-8C2C-1CA7E2BE1B2F}"/>
              </a:ext>
            </a:extLst>
          </p:cNvPr>
          <p:cNvSpPr txBox="1"/>
          <p:nvPr/>
        </p:nvSpPr>
        <p:spPr>
          <a:xfrm>
            <a:off x="11075047" y="29277119"/>
            <a:ext cx="5737860" cy="3170099"/>
          </a:xfrm>
          <a:prstGeom prst="rect">
            <a:avLst/>
          </a:prstGeom>
          <a:noFill/>
        </p:spPr>
        <p:txBody>
          <a:bodyPr wrap="square" rtlCol="0">
            <a:spAutoFit/>
          </a:bodyPr>
          <a:lstStyle/>
          <a:p>
            <a:r>
              <a:rPr lang="fr-CA" sz="4000" u="sng" dirty="0">
                <a:effectLst>
                  <a:outerShdw blurRad="38100" dist="38100" dir="2700000" algn="tl">
                    <a:srgbClr val="000000">
                      <a:alpha val="43137"/>
                    </a:srgbClr>
                  </a:outerShdw>
                </a:effectLst>
              </a:rPr>
              <a:t>Navigation:</a:t>
            </a:r>
          </a:p>
          <a:p>
            <a:pPr marL="1143000" indent="-1143000">
              <a:buFont typeface="+mj-lt"/>
              <a:buAutoNum type="arabicPeriod"/>
            </a:pPr>
            <a:r>
              <a:rPr lang="fr-CA" sz="4000" dirty="0" err="1">
                <a:effectLst>
                  <a:outerShdw blurRad="38100" dist="38100" dir="2700000" algn="tl">
                    <a:srgbClr val="000000">
                      <a:alpha val="43137"/>
                    </a:srgbClr>
                  </a:outerShdw>
                </a:effectLst>
              </a:rPr>
              <a:t>Success</a:t>
            </a:r>
            <a:r>
              <a:rPr lang="fr-CA" sz="4000" dirty="0">
                <a:effectLst>
                  <a:outerShdw blurRad="38100" dist="38100" dir="2700000" algn="tl">
                    <a:srgbClr val="000000">
                      <a:alpha val="43137"/>
                    </a:srgbClr>
                  </a:outerShdw>
                </a:effectLst>
              </a:rPr>
              <a:t> rate of 53%</a:t>
            </a:r>
          </a:p>
          <a:p>
            <a:pPr marL="1143000" indent="-1143000">
              <a:buFont typeface="+mj-lt"/>
              <a:buAutoNum type="arabicPeriod"/>
            </a:pPr>
            <a:r>
              <a:rPr lang="fr-CA" sz="4000" dirty="0" err="1">
                <a:effectLst>
                  <a:outerShdw blurRad="38100" dist="38100" dir="2700000" algn="tl">
                    <a:srgbClr val="000000">
                      <a:alpha val="43137"/>
                    </a:srgbClr>
                  </a:outerShdw>
                </a:effectLst>
              </a:rPr>
              <a:t>Average</a:t>
            </a:r>
            <a:r>
              <a:rPr lang="fr-CA" sz="4000" dirty="0">
                <a:effectLst>
                  <a:outerShdw blurRad="38100" dist="38100" dir="2700000" algn="tl">
                    <a:srgbClr val="000000">
                      <a:alpha val="43137"/>
                    </a:srgbClr>
                  </a:outerShdw>
                </a:effectLst>
              </a:rPr>
              <a:t> run time of 3 minutes &amp; 32.9 seconds.</a:t>
            </a:r>
            <a:endParaRPr lang="en-CA" sz="4000" dirty="0">
              <a:effectLst>
                <a:outerShdw blurRad="38100" dist="38100" dir="2700000" algn="tl">
                  <a:srgbClr val="000000">
                    <a:alpha val="43137"/>
                  </a:srgbClr>
                </a:outerShdw>
              </a:effectLst>
            </a:endParaRPr>
          </a:p>
        </p:txBody>
      </p:sp>
      <p:pic>
        <p:nvPicPr>
          <p:cNvPr id="128" name="Graphic 127" descr="Life ring">
            <a:extLst>
              <a:ext uri="{FF2B5EF4-FFF2-40B4-BE49-F238E27FC236}">
                <a16:creationId xmlns:a16="http://schemas.microsoft.com/office/drawing/2014/main" id="{E94648F9-D20E-4708-977C-C094BB8E623E}"/>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17064200" y="29737417"/>
            <a:ext cx="1756700" cy="1756700"/>
          </a:xfrm>
          <a:prstGeom prst="rect">
            <a:avLst/>
          </a:prstGeom>
        </p:spPr>
      </p:pic>
      <p:sp>
        <p:nvSpPr>
          <p:cNvPr id="158" name="TextBox 157">
            <a:extLst>
              <a:ext uri="{FF2B5EF4-FFF2-40B4-BE49-F238E27FC236}">
                <a16:creationId xmlns:a16="http://schemas.microsoft.com/office/drawing/2014/main" id="{BD127E75-41A5-421E-BFEC-D7B69D2C14D0}"/>
              </a:ext>
            </a:extLst>
          </p:cNvPr>
          <p:cNvSpPr txBox="1"/>
          <p:nvPr/>
        </p:nvSpPr>
        <p:spPr>
          <a:xfrm>
            <a:off x="19064141" y="29393898"/>
            <a:ext cx="5337347" cy="3785652"/>
          </a:xfrm>
          <a:prstGeom prst="rect">
            <a:avLst/>
          </a:prstGeom>
          <a:noFill/>
        </p:spPr>
        <p:txBody>
          <a:bodyPr wrap="square" rtlCol="0">
            <a:spAutoFit/>
          </a:bodyPr>
          <a:lstStyle/>
          <a:p>
            <a:r>
              <a:rPr lang="fr-CA" sz="4000" u="sng" dirty="0">
                <a:effectLst>
                  <a:outerShdw blurRad="38100" dist="38100" dir="2700000" algn="tl">
                    <a:srgbClr val="000000">
                      <a:alpha val="43137"/>
                    </a:srgbClr>
                  </a:outerShdw>
                </a:effectLst>
              </a:rPr>
              <a:t>Ring </a:t>
            </a:r>
            <a:r>
              <a:rPr lang="fr-CA" sz="4000" u="sng" dirty="0" err="1">
                <a:effectLst>
                  <a:outerShdw blurRad="38100" dist="38100" dir="2700000" algn="tl">
                    <a:srgbClr val="000000">
                      <a:alpha val="43137"/>
                    </a:srgbClr>
                  </a:outerShdw>
                </a:effectLst>
              </a:rPr>
              <a:t>Retrival</a:t>
            </a:r>
            <a:r>
              <a:rPr lang="fr-CA" sz="4000" u="sng" dirty="0">
                <a:effectLst>
                  <a:outerShdw blurRad="38100" dist="38100" dir="2700000" algn="tl">
                    <a:srgbClr val="000000">
                      <a:alpha val="43137"/>
                    </a:srgbClr>
                  </a:outerShdw>
                </a:effectLst>
              </a:rPr>
              <a:t>:</a:t>
            </a:r>
          </a:p>
          <a:p>
            <a:pPr marL="742950" indent="-742950">
              <a:buAutoNum type="arabicPeriod"/>
            </a:pPr>
            <a:r>
              <a:rPr lang="en-CA" sz="4000" dirty="0">
                <a:effectLst>
                  <a:outerShdw blurRad="38100" dist="38100" dir="2700000" algn="tl">
                    <a:srgbClr val="000000">
                      <a:alpha val="43137"/>
                    </a:srgbClr>
                  </a:outerShdw>
                </a:effectLst>
              </a:rPr>
              <a:t>Success rate of 97%.</a:t>
            </a:r>
          </a:p>
          <a:p>
            <a:pPr marL="742950" indent="-742950">
              <a:buAutoNum type="arabicPeriod"/>
            </a:pPr>
            <a:r>
              <a:rPr lang="en-CA" sz="4000" dirty="0">
                <a:effectLst>
                  <a:outerShdw blurRad="38100" dist="38100" dir="2700000" algn="tl">
                    <a:srgbClr val="000000">
                      <a:alpha val="43137"/>
                    </a:srgbClr>
                  </a:outerShdw>
                </a:effectLst>
              </a:rPr>
              <a:t>Color identification                  85% success rate.</a:t>
            </a:r>
          </a:p>
          <a:p>
            <a:pPr marL="742950" indent="-742950">
              <a:buAutoNum type="arabicPeriod"/>
            </a:pPr>
            <a:endParaRPr lang="en-CA" sz="4000" dirty="0">
              <a:effectLst>
                <a:outerShdw blurRad="38100" dist="38100" dir="2700000" algn="tl">
                  <a:srgbClr val="000000">
                    <a:alpha val="43137"/>
                  </a:srgbClr>
                </a:outerShdw>
              </a:effectLst>
            </a:endParaRPr>
          </a:p>
          <a:p>
            <a:r>
              <a:rPr lang="en-CA" sz="4000" dirty="0">
                <a:effectLst>
                  <a:outerShdw blurRad="38100" dist="38100" dir="2700000" algn="tl">
                    <a:srgbClr val="000000">
                      <a:alpha val="43137"/>
                    </a:srgbClr>
                  </a:outerShdw>
                </a:effectLst>
              </a:rPr>
              <a:t>   </a:t>
            </a:r>
          </a:p>
        </p:txBody>
      </p:sp>
    </p:spTree>
    <p:extLst>
      <p:ext uri="{BB962C8B-B14F-4D97-AF65-F5344CB8AC3E}">
        <p14:creationId xmlns:p14="http://schemas.microsoft.com/office/powerpoint/2010/main" val="1299396981"/>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840</TotalTime>
  <Words>592</Words>
  <Application>Microsoft Office PowerPoint</Application>
  <PresentationFormat>Custom</PresentationFormat>
  <Paragraphs>92</Paragraphs>
  <Slides>1</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vt:i4>
      </vt:variant>
    </vt:vector>
  </HeadingPairs>
  <TitlesOfParts>
    <vt:vector size="9" baseType="lpstr">
      <vt:lpstr>等线</vt:lpstr>
      <vt:lpstr>Abadi MT Condensed Light</vt:lpstr>
      <vt:lpstr>Arial</vt:lpstr>
      <vt:lpstr>Arial Black</vt:lpstr>
      <vt:lpstr>Calibri</vt:lpstr>
      <vt:lpstr>Calibri Light</vt:lpstr>
      <vt:lpstr>Times New Roman</vt:lpstr>
      <vt:lpstr>Office Theme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Nada Marawan</dc:creator>
  <cp:lastModifiedBy>Maxime Cardinal</cp:lastModifiedBy>
  <cp:revision>134</cp:revision>
  <dcterms:created xsi:type="dcterms:W3CDTF">2018-11-15T00:26:43Z</dcterms:created>
  <dcterms:modified xsi:type="dcterms:W3CDTF">2018-11-26T16:01:32Z</dcterms:modified>
</cp:coreProperties>
</file>